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80" r:id="rId3"/>
    <p:sldId id="291" r:id="rId4"/>
    <p:sldId id="292" r:id="rId5"/>
    <p:sldId id="293" r:id="rId6"/>
    <p:sldId id="317" r:id="rId7"/>
    <p:sldId id="325" r:id="rId8"/>
    <p:sldId id="326" r:id="rId9"/>
    <p:sldId id="332" r:id="rId10"/>
    <p:sldId id="257" r:id="rId11"/>
    <p:sldId id="330" r:id="rId12"/>
    <p:sldId id="328" r:id="rId13"/>
    <p:sldId id="311" r:id="rId14"/>
    <p:sldId id="329" r:id="rId15"/>
    <p:sldId id="299" r:id="rId16"/>
    <p:sldId id="300" r:id="rId17"/>
    <p:sldId id="301" r:id="rId18"/>
    <p:sldId id="314" r:id="rId19"/>
    <p:sldId id="315" r:id="rId20"/>
    <p:sldId id="316" r:id="rId21"/>
    <p:sldId id="32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5" d="100"/>
          <a:sy n="65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559E5E-FA43-4797-A870-D0F9F4480264}" type="doc">
      <dgm:prSet loTypeId="urn:microsoft.com/office/officeart/2005/8/layout/lProcess2#1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4EB43E35-3620-4627-B258-14B9921FC2A1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Спортивный туризм</a:t>
          </a:r>
        </a:p>
      </dgm:t>
    </dgm:pt>
    <dgm:pt modelId="{22E10CC2-1852-40C6-A07E-F6154571D26E}" type="parTrans" cxnId="{777093A7-E896-4989-B026-A8F38461892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C85708-BD92-4004-A54B-F2D4621B2FED}" type="sibTrans" cxnId="{777093A7-E896-4989-B026-A8F38461892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D7D194-2279-4840-B2C3-D999AA80E4B2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Горный туризм, Спортивный туризм, водный туризм, дистанция - пешеходная</a:t>
          </a:r>
        </a:p>
      </dgm:t>
    </dgm:pt>
    <dgm:pt modelId="{1F1C8F59-F1A2-4125-BED4-65DC22846322}" type="parTrans" cxnId="{C22CD777-7E45-4539-8860-9DE3BA97C2C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DC92A2-15AC-46FD-9906-993B0992817F}" type="sibTrans" cxnId="{C22CD777-7E45-4539-8860-9DE3BA97C2C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67D1FA-D01C-4BC3-97DF-A7413E38A428}">
      <dgm:prSet phldrT="[Текст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педагогов: </a:t>
          </a:r>
        </a:p>
      </dgm:t>
    </dgm:pt>
    <dgm:pt modelId="{0F3F88BD-CED9-4F92-98D9-42133356BE7F}" type="parTrans" cxnId="{F1687EAF-7A48-4CE5-BC88-807060D3140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DCBE47-8C35-4878-971D-E118D4CEC573}" type="sibTrans" cxnId="{F1687EAF-7A48-4CE5-BC88-807060D3140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3E01AF-D4CA-4014-B0F7-72CC0F7EA91A}">
      <dgm:prSet phldrT="[Текст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обучающихся: 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225 человек;</a:t>
          </a:r>
        </a:p>
      </dgm:t>
    </dgm:pt>
    <dgm:pt modelId="{0194DAB5-2EAA-43D3-9949-2883321087D4}" type="parTrans" cxnId="{1DF86611-4C04-4816-94EB-AEEFB92CE72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DC85E8-296C-431E-BB6D-AF40BB7506B4}" type="sibTrans" cxnId="{1DF86611-4C04-4816-94EB-AEEFB92CE72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A0D400-008E-4257-8DC1-AA2C5CBEE033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Школа безопасности</a:t>
          </a:r>
        </a:p>
      </dgm:t>
    </dgm:pt>
    <dgm:pt modelId="{C361938A-6F21-4677-81F4-06E38C858497}" type="parTrans" cxnId="{667DA5DF-6517-442B-A391-23A7A202AAA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B297D0-CE1C-4B2B-8244-FE31C3C0D27A}" type="sibTrans" cxnId="{667DA5DF-6517-442B-A391-23A7A202AAA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AD7424-6499-4999-A43B-15582E183906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Школа безопасности</a:t>
          </a:r>
        </a:p>
      </dgm:t>
    </dgm:pt>
    <dgm:pt modelId="{2FA436AC-9DDC-4F10-A28B-C79C04E29DC8}" type="parTrans" cxnId="{0975C243-8189-4644-A7B7-E86357E40DC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BFA5A5-48AD-4FD5-B25B-70A11A4B35C0}" type="sibTrans" cxnId="{0975C243-8189-4644-A7B7-E86357E40DC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35587C-AC9F-41A9-88E1-06E1D150F0AB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педагогов: 1 </a:t>
          </a:r>
        </a:p>
      </dgm:t>
    </dgm:pt>
    <dgm:pt modelId="{4974CF39-7B3D-4148-AD29-A01119D5D2FE}" type="parTrans" cxnId="{8A7752D9-FDA1-402F-AF1F-D04999D5B85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018410-5924-4B6A-ADCE-F7CEB570EDCD}" type="sibTrans" cxnId="{8A7752D9-FDA1-402F-AF1F-D04999D5B85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B082C5-817E-4731-BA7E-7191DC27B18C}">
      <dgm:prSet phldrT="[Текст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обучающихся: 75 человек;</a:t>
          </a:r>
        </a:p>
      </dgm:t>
    </dgm:pt>
    <dgm:pt modelId="{C88DB564-0CA5-468D-BBEE-9E116F3D6E50}" type="parTrans" cxnId="{55B357EB-633B-48F6-9F2D-F03B78D96FA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302FBF-23A7-4DF0-A9C9-2665430677C8}" type="sibTrans" cxnId="{55B357EB-633B-48F6-9F2D-F03B78D96FA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B489D3-5EB5-47B1-9F4A-821C971A70B3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Комплексные образовательные программы</a:t>
          </a:r>
        </a:p>
      </dgm:t>
    </dgm:pt>
    <dgm:pt modelId="{D333D9BB-701D-4F8B-A097-A40DA519498D}" type="parTrans" cxnId="{F21078CB-FA4B-4EEF-8EF6-13B0039848C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184331-85D4-4AEA-BAB7-610E006712A5}" type="sibTrans" cxnId="{F21078CB-FA4B-4EEF-8EF6-13B0039848C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A87EEE-A87F-40F2-AC15-595A874E071B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Начальная туристская подготовка, школьное лесничество</a:t>
          </a:r>
        </a:p>
      </dgm:t>
    </dgm:pt>
    <dgm:pt modelId="{6E16E311-1BD1-4314-A482-C6D565D405F9}" type="parTrans" cxnId="{FBD9E704-54E2-47CD-953E-31B52A7C7C4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81236D-05D0-4AEA-904F-1EB15D157D40}" type="sibTrans" cxnId="{FBD9E704-54E2-47CD-953E-31B52A7C7C4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187911-9141-49CB-8F09-62DB2E019C7E}">
      <dgm:prSet phldrT="[Текст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педагогов: 6</a:t>
          </a:r>
        </a:p>
      </dgm:t>
    </dgm:pt>
    <dgm:pt modelId="{F33E7726-41B6-4677-B53E-92C2CB120892}" type="parTrans" cxnId="{F986D49B-6E0B-467B-B581-6A0807C72D5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77266B-4B70-4BBF-9BC7-BC81903C3C07}" type="sibTrans" cxnId="{F986D49B-6E0B-467B-B581-6A0807C72D5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08842A-C0E0-4F74-848F-D05F68FBDADB}">
      <dgm:prSet phldrT="[Текст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Количество обучающихся: 288 человек.</a:t>
          </a:r>
        </a:p>
      </dgm:t>
    </dgm:pt>
    <dgm:pt modelId="{AA7F1195-D3AF-4732-AB72-961AAED06E60}" type="parTrans" cxnId="{DA7E5062-506D-42D0-936C-E1B610C38A4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07478D-E644-4512-AD0B-558C427F1E1A}" type="sibTrans" cxnId="{DA7E5062-506D-42D0-936C-E1B610C38A4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51B6F0-99E2-4E9B-A5DC-15E3B3307EEF}" type="pres">
      <dgm:prSet presAssocID="{00559E5E-FA43-4797-A870-D0F9F4480264}" presName="theList" presStyleCnt="0">
        <dgm:presLayoutVars>
          <dgm:dir/>
          <dgm:animLvl val="lvl"/>
          <dgm:resizeHandles val="exact"/>
        </dgm:presLayoutVars>
      </dgm:prSet>
      <dgm:spPr/>
    </dgm:pt>
    <dgm:pt modelId="{B03F7F04-73E1-471B-B44D-9D053EA2214D}" type="pres">
      <dgm:prSet presAssocID="{4EB43E35-3620-4627-B258-14B9921FC2A1}" presName="compNode" presStyleCnt="0"/>
      <dgm:spPr/>
    </dgm:pt>
    <dgm:pt modelId="{F1AF0991-03A3-4FD3-B5F2-610D828BCA2C}" type="pres">
      <dgm:prSet presAssocID="{4EB43E35-3620-4627-B258-14B9921FC2A1}" presName="aNode" presStyleLbl="bgShp" presStyleIdx="0" presStyleCnt="3"/>
      <dgm:spPr/>
    </dgm:pt>
    <dgm:pt modelId="{6EA068D4-45C3-4A15-8FCD-258E6765A4AC}" type="pres">
      <dgm:prSet presAssocID="{4EB43E35-3620-4627-B258-14B9921FC2A1}" presName="textNode" presStyleLbl="bgShp" presStyleIdx="0" presStyleCnt="3"/>
      <dgm:spPr/>
    </dgm:pt>
    <dgm:pt modelId="{1645EEF4-981D-4192-AE20-45D5035633B6}" type="pres">
      <dgm:prSet presAssocID="{4EB43E35-3620-4627-B258-14B9921FC2A1}" presName="compChildNode" presStyleCnt="0"/>
      <dgm:spPr/>
    </dgm:pt>
    <dgm:pt modelId="{D9C43210-0585-4654-9AC3-86A460397CF5}" type="pres">
      <dgm:prSet presAssocID="{4EB43E35-3620-4627-B258-14B9921FC2A1}" presName="theInnerList" presStyleCnt="0"/>
      <dgm:spPr/>
    </dgm:pt>
    <dgm:pt modelId="{73D26C68-E48F-432F-88CB-7E9BE43D183E}" type="pres">
      <dgm:prSet presAssocID="{9BD7D194-2279-4840-B2C3-D999AA80E4B2}" presName="childNode" presStyleLbl="node1" presStyleIdx="0" presStyleCnt="9">
        <dgm:presLayoutVars>
          <dgm:bulletEnabled val="1"/>
        </dgm:presLayoutVars>
      </dgm:prSet>
      <dgm:spPr/>
    </dgm:pt>
    <dgm:pt modelId="{F30E926E-C2F6-4592-8C6D-83C3D445E767}" type="pres">
      <dgm:prSet presAssocID="{9BD7D194-2279-4840-B2C3-D999AA80E4B2}" presName="aSpace2" presStyleCnt="0"/>
      <dgm:spPr/>
    </dgm:pt>
    <dgm:pt modelId="{23306106-3FF4-4C2F-8B1D-6397EA3D5BFB}" type="pres">
      <dgm:prSet presAssocID="{6C67D1FA-D01C-4BC3-97DF-A7413E38A428}" presName="childNode" presStyleLbl="node1" presStyleIdx="1" presStyleCnt="9">
        <dgm:presLayoutVars>
          <dgm:bulletEnabled val="1"/>
        </dgm:presLayoutVars>
      </dgm:prSet>
      <dgm:spPr/>
    </dgm:pt>
    <dgm:pt modelId="{C4479434-93FC-4B85-903F-6F8144D8B963}" type="pres">
      <dgm:prSet presAssocID="{6C67D1FA-D01C-4BC3-97DF-A7413E38A428}" presName="aSpace2" presStyleCnt="0"/>
      <dgm:spPr/>
    </dgm:pt>
    <dgm:pt modelId="{47E63460-9D80-4B5D-A1F0-02F13DE0E33A}" type="pres">
      <dgm:prSet presAssocID="{153E01AF-D4CA-4014-B0F7-72CC0F7EA91A}" presName="childNode" presStyleLbl="node1" presStyleIdx="2" presStyleCnt="9">
        <dgm:presLayoutVars>
          <dgm:bulletEnabled val="1"/>
        </dgm:presLayoutVars>
      </dgm:prSet>
      <dgm:spPr/>
    </dgm:pt>
    <dgm:pt modelId="{882178D7-2F24-437D-94B4-A125FFAE4BC5}" type="pres">
      <dgm:prSet presAssocID="{4EB43E35-3620-4627-B258-14B9921FC2A1}" presName="aSpace" presStyleCnt="0"/>
      <dgm:spPr/>
    </dgm:pt>
    <dgm:pt modelId="{0021DF95-4553-43DA-A4F6-CBD0D8DBDA99}" type="pres">
      <dgm:prSet presAssocID="{7DA0D400-008E-4257-8DC1-AA2C5CBEE033}" presName="compNode" presStyleCnt="0"/>
      <dgm:spPr/>
    </dgm:pt>
    <dgm:pt modelId="{D9DA1B62-18EE-4304-9689-61EDCE1E1E9B}" type="pres">
      <dgm:prSet presAssocID="{7DA0D400-008E-4257-8DC1-AA2C5CBEE033}" presName="aNode" presStyleLbl="bgShp" presStyleIdx="1" presStyleCnt="3"/>
      <dgm:spPr/>
    </dgm:pt>
    <dgm:pt modelId="{45050CDB-010B-44BB-9D30-BF4DB3A23D3A}" type="pres">
      <dgm:prSet presAssocID="{7DA0D400-008E-4257-8DC1-AA2C5CBEE033}" presName="textNode" presStyleLbl="bgShp" presStyleIdx="1" presStyleCnt="3"/>
      <dgm:spPr/>
    </dgm:pt>
    <dgm:pt modelId="{436F0977-B1EF-4CF5-9630-69785FE4C1ED}" type="pres">
      <dgm:prSet presAssocID="{7DA0D400-008E-4257-8DC1-AA2C5CBEE033}" presName="compChildNode" presStyleCnt="0"/>
      <dgm:spPr/>
    </dgm:pt>
    <dgm:pt modelId="{D12598A0-CB98-4C53-87D2-55AB2F56D9D0}" type="pres">
      <dgm:prSet presAssocID="{7DA0D400-008E-4257-8DC1-AA2C5CBEE033}" presName="theInnerList" presStyleCnt="0"/>
      <dgm:spPr/>
    </dgm:pt>
    <dgm:pt modelId="{97E7CB9A-D033-41BD-8D69-6C7372175A20}" type="pres">
      <dgm:prSet presAssocID="{B0AD7424-6499-4999-A43B-15582E183906}" presName="childNode" presStyleLbl="node1" presStyleIdx="3" presStyleCnt="9">
        <dgm:presLayoutVars>
          <dgm:bulletEnabled val="1"/>
        </dgm:presLayoutVars>
      </dgm:prSet>
      <dgm:spPr/>
    </dgm:pt>
    <dgm:pt modelId="{B1FA2EDE-F910-40D4-91C6-97CB59BBAC28}" type="pres">
      <dgm:prSet presAssocID="{B0AD7424-6499-4999-A43B-15582E183906}" presName="aSpace2" presStyleCnt="0"/>
      <dgm:spPr/>
    </dgm:pt>
    <dgm:pt modelId="{248F6C22-AC1B-4E35-98AE-AC0BD9B114EE}" type="pres">
      <dgm:prSet presAssocID="{A235587C-AC9F-41A9-88E1-06E1D150F0AB}" presName="childNode" presStyleLbl="node1" presStyleIdx="4" presStyleCnt="9">
        <dgm:presLayoutVars>
          <dgm:bulletEnabled val="1"/>
        </dgm:presLayoutVars>
      </dgm:prSet>
      <dgm:spPr/>
    </dgm:pt>
    <dgm:pt modelId="{06302CC9-BCF9-4900-A061-93CFADA53D7D}" type="pres">
      <dgm:prSet presAssocID="{A235587C-AC9F-41A9-88E1-06E1D150F0AB}" presName="aSpace2" presStyleCnt="0"/>
      <dgm:spPr/>
    </dgm:pt>
    <dgm:pt modelId="{C06A5584-D061-4E39-90A3-14474512CAEA}" type="pres">
      <dgm:prSet presAssocID="{A4B082C5-817E-4731-BA7E-7191DC27B18C}" presName="childNode" presStyleLbl="node1" presStyleIdx="5" presStyleCnt="9">
        <dgm:presLayoutVars>
          <dgm:bulletEnabled val="1"/>
        </dgm:presLayoutVars>
      </dgm:prSet>
      <dgm:spPr/>
    </dgm:pt>
    <dgm:pt modelId="{0F5F4447-E1C9-4876-90A2-7F1C9CA909C1}" type="pres">
      <dgm:prSet presAssocID="{7DA0D400-008E-4257-8DC1-AA2C5CBEE033}" presName="aSpace" presStyleCnt="0"/>
      <dgm:spPr/>
    </dgm:pt>
    <dgm:pt modelId="{ACEFEEFF-A858-4BC4-B2C0-53CE2D763546}" type="pres">
      <dgm:prSet presAssocID="{4BB489D3-5EB5-47B1-9F4A-821C971A70B3}" presName="compNode" presStyleCnt="0"/>
      <dgm:spPr/>
    </dgm:pt>
    <dgm:pt modelId="{247F33A2-8F0E-4804-9A14-EF984CB9834C}" type="pres">
      <dgm:prSet presAssocID="{4BB489D3-5EB5-47B1-9F4A-821C971A70B3}" presName="aNode" presStyleLbl="bgShp" presStyleIdx="2" presStyleCnt="3"/>
      <dgm:spPr/>
    </dgm:pt>
    <dgm:pt modelId="{10AB4A57-5330-49B9-8582-BBC9D83F6392}" type="pres">
      <dgm:prSet presAssocID="{4BB489D3-5EB5-47B1-9F4A-821C971A70B3}" presName="textNode" presStyleLbl="bgShp" presStyleIdx="2" presStyleCnt="3"/>
      <dgm:spPr/>
    </dgm:pt>
    <dgm:pt modelId="{8ED9C379-7525-4172-BDE4-C309B05C8883}" type="pres">
      <dgm:prSet presAssocID="{4BB489D3-5EB5-47B1-9F4A-821C971A70B3}" presName="compChildNode" presStyleCnt="0"/>
      <dgm:spPr/>
    </dgm:pt>
    <dgm:pt modelId="{C8475822-529C-41DF-8D47-16207975C70E}" type="pres">
      <dgm:prSet presAssocID="{4BB489D3-5EB5-47B1-9F4A-821C971A70B3}" presName="theInnerList" presStyleCnt="0"/>
      <dgm:spPr/>
    </dgm:pt>
    <dgm:pt modelId="{16F2286B-0CBB-4ABA-81EF-19774F6645AD}" type="pres">
      <dgm:prSet presAssocID="{32A87EEE-A87F-40F2-AC15-595A874E071B}" presName="childNode" presStyleLbl="node1" presStyleIdx="6" presStyleCnt="9">
        <dgm:presLayoutVars>
          <dgm:bulletEnabled val="1"/>
        </dgm:presLayoutVars>
      </dgm:prSet>
      <dgm:spPr/>
    </dgm:pt>
    <dgm:pt modelId="{CF078A99-4E5B-4C8F-BB12-E09D193C9737}" type="pres">
      <dgm:prSet presAssocID="{32A87EEE-A87F-40F2-AC15-595A874E071B}" presName="aSpace2" presStyleCnt="0"/>
      <dgm:spPr/>
    </dgm:pt>
    <dgm:pt modelId="{DFDCC29C-6167-4D4D-B5CD-B90DFF536A06}" type="pres">
      <dgm:prSet presAssocID="{EA187911-9141-49CB-8F09-62DB2E019C7E}" presName="childNode" presStyleLbl="node1" presStyleIdx="7" presStyleCnt="9">
        <dgm:presLayoutVars>
          <dgm:bulletEnabled val="1"/>
        </dgm:presLayoutVars>
      </dgm:prSet>
      <dgm:spPr/>
    </dgm:pt>
    <dgm:pt modelId="{8836C339-0F07-472C-AF51-3F577693408D}" type="pres">
      <dgm:prSet presAssocID="{EA187911-9141-49CB-8F09-62DB2E019C7E}" presName="aSpace2" presStyleCnt="0"/>
      <dgm:spPr/>
    </dgm:pt>
    <dgm:pt modelId="{E62A12D7-D04A-460C-BFEE-94DE4081DEDA}" type="pres">
      <dgm:prSet presAssocID="{8408842A-C0E0-4F74-848F-D05F68FBDADB}" presName="childNode" presStyleLbl="node1" presStyleIdx="8" presStyleCnt="9">
        <dgm:presLayoutVars>
          <dgm:bulletEnabled val="1"/>
        </dgm:presLayoutVars>
      </dgm:prSet>
      <dgm:spPr/>
    </dgm:pt>
  </dgm:ptLst>
  <dgm:cxnLst>
    <dgm:cxn modelId="{FBD9E704-54E2-47CD-953E-31B52A7C7C46}" srcId="{4BB489D3-5EB5-47B1-9F4A-821C971A70B3}" destId="{32A87EEE-A87F-40F2-AC15-595A874E071B}" srcOrd="0" destOrd="0" parTransId="{6E16E311-1BD1-4314-A482-C6D565D405F9}" sibTransId="{1481236D-05D0-4AEA-904F-1EB15D157D40}"/>
    <dgm:cxn modelId="{E6063E0A-2250-4E3F-B17E-8C5BE9D6E5D0}" type="presOf" srcId="{7DA0D400-008E-4257-8DC1-AA2C5CBEE033}" destId="{D9DA1B62-18EE-4304-9689-61EDCE1E1E9B}" srcOrd="0" destOrd="0" presId="urn:microsoft.com/office/officeart/2005/8/layout/lProcess2#1"/>
    <dgm:cxn modelId="{4B10AE0E-9C5F-4656-8FD7-B9A47C5A4BA3}" type="presOf" srcId="{9BD7D194-2279-4840-B2C3-D999AA80E4B2}" destId="{73D26C68-E48F-432F-88CB-7E9BE43D183E}" srcOrd="0" destOrd="0" presId="urn:microsoft.com/office/officeart/2005/8/layout/lProcess2#1"/>
    <dgm:cxn modelId="{3E123211-5EA8-4500-8BB1-44543EAA44F3}" type="presOf" srcId="{00559E5E-FA43-4797-A870-D0F9F4480264}" destId="{5051B6F0-99E2-4E9B-A5DC-15E3B3307EEF}" srcOrd="0" destOrd="0" presId="urn:microsoft.com/office/officeart/2005/8/layout/lProcess2#1"/>
    <dgm:cxn modelId="{1DF86611-4C04-4816-94EB-AEEFB92CE727}" srcId="{4EB43E35-3620-4627-B258-14B9921FC2A1}" destId="{153E01AF-D4CA-4014-B0F7-72CC0F7EA91A}" srcOrd="2" destOrd="0" parTransId="{0194DAB5-2EAA-43D3-9949-2883321087D4}" sibTransId="{47DC85E8-296C-431E-BB6D-AF40BB7506B4}"/>
    <dgm:cxn modelId="{1D54B71C-4106-45D3-AD4C-200E623988D9}" type="presOf" srcId="{7DA0D400-008E-4257-8DC1-AA2C5CBEE033}" destId="{45050CDB-010B-44BB-9D30-BF4DB3A23D3A}" srcOrd="1" destOrd="0" presId="urn:microsoft.com/office/officeart/2005/8/layout/lProcess2#1"/>
    <dgm:cxn modelId="{A42BB41F-536A-4E1C-B36A-F66BAD16E6ED}" type="presOf" srcId="{153E01AF-D4CA-4014-B0F7-72CC0F7EA91A}" destId="{47E63460-9D80-4B5D-A1F0-02F13DE0E33A}" srcOrd="0" destOrd="0" presId="urn:microsoft.com/office/officeart/2005/8/layout/lProcess2#1"/>
    <dgm:cxn modelId="{A8B9B624-8FBD-48FD-BCA0-282959F78807}" type="presOf" srcId="{4BB489D3-5EB5-47B1-9F4A-821C971A70B3}" destId="{247F33A2-8F0E-4804-9A14-EF984CB9834C}" srcOrd="0" destOrd="0" presId="urn:microsoft.com/office/officeart/2005/8/layout/lProcess2#1"/>
    <dgm:cxn modelId="{DA7E5062-506D-42D0-936C-E1B610C38A43}" srcId="{4BB489D3-5EB5-47B1-9F4A-821C971A70B3}" destId="{8408842A-C0E0-4F74-848F-D05F68FBDADB}" srcOrd="2" destOrd="0" parTransId="{AA7F1195-D3AF-4732-AB72-961AAED06E60}" sibTransId="{ED07478D-E644-4512-AD0B-558C427F1E1A}"/>
    <dgm:cxn modelId="{F8B7F862-2CF6-4AA3-9EDA-234A6E49920A}" type="presOf" srcId="{8408842A-C0E0-4F74-848F-D05F68FBDADB}" destId="{E62A12D7-D04A-460C-BFEE-94DE4081DEDA}" srcOrd="0" destOrd="0" presId="urn:microsoft.com/office/officeart/2005/8/layout/lProcess2#1"/>
    <dgm:cxn modelId="{0975C243-8189-4644-A7B7-E86357E40DCD}" srcId="{7DA0D400-008E-4257-8DC1-AA2C5CBEE033}" destId="{B0AD7424-6499-4999-A43B-15582E183906}" srcOrd="0" destOrd="0" parTransId="{2FA436AC-9DDC-4F10-A28B-C79C04E29DC8}" sibTransId="{1ABFA5A5-48AD-4FD5-B25B-70A11A4B35C0}"/>
    <dgm:cxn modelId="{D7918366-06AE-4F4B-AE68-5F7A61120724}" type="presOf" srcId="{B0AD7424-6499-4999-A43B-15582E183906}" destId="{97E7CB9A-D033-41BD-8D69-6C7372175A20}" srcOrd="0" destOrd="0" presId="urn:microsoft.com/office/officeart/2005/8/layout/lProcess2#1"/>
    <dgm:cxn modelId="{0EA57B51-3B30-4B92-B994-85ED3171F4EC}" type="presOf" srcId="{32A87EEE-A87F-40F2-AC15-595A874E071B}" destId="{16F2286B-0CBB-4ABA-81EF-19774F6645AD}" srcOrd="0" destOrd="0" presId="urn:microsoft.com/office/officeart/2005/8/layout/lProcess2#1"/>
    <dgm:cxn modelId="{082F6256-7DED-414A-8263-783579727D29}" type="presOf" srcId="{A4B082C5-817E-4731-BA7E-7191DC27B18C}" destId="{C06A5584-D061-4E39-90A3-14474512CAEA}" srcOrd="0" destOrd="0" presId="urn:microsoft.com/office/officeart/2005/8/layout/lProcess2#1"/>
    <dgm:cxn modelId="{C22CD777-7E45-4539-8860-9DE3BA97C2CE}" srcId="{4EB43E35-3620-4627-B258-14B9921FC2A1}" destId="{9BD7D194-2279-4840-B2C3-D999AA80E4B2}" srcOrd="0" destOrd="0" parTransId="{1F1C8F59-F1A2-4125-BED4-65DC22846322}" sibTransId="{E7DC92A2-15AC-46FD-9906-993B0992817F}"/>
    <dgm:cxn modelId="{02E13478-51D7-4848-87FE-3C3AD09A3CFC}" type="presOf" srcId="{4EB43E35-3620-4627-B258-14B9921FC2A1}" destId="{6EA068D4-45C3-4A15-8FCD-258E6765A4AC}" srcOrd="1" destOrd="0" presId="urn:microsoft.com/office/officeart/2005/8/layout/lProcess2#1"/>
    <dgm:cxn modelId="{94DC7B7E-F10C-44BE-9066-59EB85B238E3}" type="presOf" srcId="{A235587C-AC9F-41A9-88E1-06E1D150F0AB}" destId="{248F6C22-AC1B-4E35-98AE-AC0BD9B114EE}" srcOrd="0" destOrd="0" presId="urn:microsoft.com/office/officeart/2005/8/layout/lProcess2#1"/>
    <dgm:cxn modelId="{2033397F-06A6-4CEB-B77D-5B3909D39820}" type="presOf" srcId="{6C67D1FA-D01C-4BC3-97DF-A7413E38A428}" destId="{23306106-3FF4-4C2F-8B1D-6397EA3D5BFB}" srcOrd="0" destOrd="0" presId="urn:microsoft.com/office/officeart/2005/8/layout/lProcess2#1"/>
    <dgm:cxn modelId="{082ED287-06CA-46EB-9FA5-B08EC22264D5}" type="presOf" srcId="{4BB489D3-5EB5-47B1-9F4A-821C971A70B3}" destId="{10AB4A57-5330-49B9-8582-BBC9D83F6392}" srcOrd="1" destOrd="0" presId="urn:microsoft.com/office/officeart/2005/8/layout/lProcess2#1"/>
    <dgm:cxn modelId="{F986D49B-6E0B-467B-B581-6A0807C72D5B}" srcId="{4BB489D3-5EB5-47B1-9F4A-821C971A70B3}" destId="{EA187911-9141-49CB-8F09-62DB2E019C7E}" srcOrd="1" destOrd="0" parTransId="{F33E7726-41B6-4677-B53E-92C2CB120892}" sibTransId="{DF77266B-4B70-4BBF-9BC7-BC81903C3C07}"/>
    <dgm:cxn modelId="{615B979F-F907-466C-A0F1-FF023EC3538E}" type="presOf" srcId="{EA187911-9141-49CB-8F09-62DB2E019C7E}" destId="{DFDCC29C-6167-4D4D-B5CD-B90DFF536A06}" srcOrd="0" destOrd="0" presId="urn:microsoft.com/office/officeart/2005/8/layout/lProcess2#1"/>
    <dgm:cxn modelId="{777093A7-E896-4989-B026-A8F384618929}" srcId="{00559E5E-FA43-4797-A870-D0F9F4480264}" destId="{4EB43E35-3620-4627-B258-14B9921FC2A1}" srcOrd="0" destOrd="0" parTransId="{22E10CC2-1852-40C6-A07E-F6154571D26E}" sibTransId="{43C85708-BD92-4004-A54B-F2D4621B2FED}"/>
    <dgm:cxn modelId="{F1687EAF-7A48-4CE5-BC88-807060D3140B}" srcId="{4EB43E35-3620-4627-B258-14B9921FC2A1}" destId="{6C67D1FA-D01C-4BC3-97DF-A7413E38A428}" srcOrd="1" destOrd="0" parTransId="{0F3F88BD-CED9-4F92-98D9-42133356BE7F}" sibTransId="{5FDCBE47-8C35-4878-971D-E118D4CEC573}"/>
    <dgm:cxn modelId="{BD8E11B9-250E-46B5-8AA3-4726EA4C3785}" type="presOf" srcId="{4EB43E35-3620-4627-B258-14B9921FC2A1}" destId="{F1AF0991-03A3-4FD3-B5F2-610D828BCA2C}" srcOrd="0" destOrd="0" presId="urn:microsoft.com/office/officeart/2005/8/layout/lProcess2#1"/>
    <dgm:cxn modelId="{F21078CB-FA4B-4EEF-8EF6-13B0039848CC}" srcId="{00559E5E-FA43-4797-A870-D0F9F4480264}" destId="{4BB489D3-5EB5-47B1-9F4A-821C971A70B3}" srcOrd="2" destOrd="0" parTransId="{D333D9BB-701D-4F8B-A097-A40DA519498D}" sibTransId="{06184331-85D4-4AEA-BAB7-610E006712A5}"/>
    <dgm:cxn modelId="{8A7752D9-FDA1-402F-AF1F-D04999D5B858}" srcId="{7DA0D400-008E-4257-8DC1-AA2C5CBEE033}" destId="{A235587C-AC9F-41A9-88E1-06E1D150F0AB}" srcOrd="1" destOrd="0" parTransId="{4974CF39-7B3D-4148-AD29-A01119D5D2FE}" sibTransId="{9B018410-5924-4B6A-ADCE-F7CEB570EDCD}"/>
    <dgm:cxn modelId="{667DA5DF-6517-442B-A391-23A7A202AAA9}" srcId="{00559E5E-FA43-4797-A870-D0F9F4480264}" destId="{7DA0D400-008E-4257-8DC1-AA2C5CBEE033}" srcOrd="1" destOrd="0" parTransId="{C361938A-6F21-4677-81F4-06E38C858497}" sibTransId="{FEB297D0-CE1C-4B2B-8244-FE31C3C0D27A}"/>
    <dgm:cxn modelId="{55B357EB-633B-48F6-9F2D-F03B78D96FAA}" srcId="{7DA0D400-008E-4257-8DC1-AA2C5CBEE033}" destId="{A4B082C5-817E-4731-BA7E-7191DC27B18C}" srcOrd="2" destOrd="0" parTransId="{C88DB564-0CA5-468D-BBEE-9E116F3D6E50}" sibTransId="{D6302FBF-23A7-4DF0-A9C9-2665430677C8}"/>
    <dgm:cxn modelId="{AF3AFF34-A19C-44F9-804A-B7D8FA28BA48}" type="presParOf" srcId="{5051B6F0-99E2-4E9B-A5DC-15E3B3307EEF}" destId="{B03F7F04-73E1-471B-B44D-9D053EA2214D}" srcOrd="0" destOrd="0" presId="urn:microsoft.com/office/officeart/2005/8/layout/lProcess2#1"/>
    <dgm:cxn modelId="{829560EA-D7B0-449E-A0D9-E919736B68D2}" type="presParOf" srcId="{B03F7F04-73E1-471B-B44D-9D053EA2214D}" destId="{F1AF0991-03A3-4FD3-B5F2-610D828BCA2C}" srcOrd="0" destOrd="0" presId="urn:microsoft.com/office/officeart/2005/8/layout/lProcess2#1"/>
    <dgm:cxn modelId="{EB54A9CA-A002-4575-8A4E-A8A63D44244E}" type="presParOf" srcId="{B03F7F04-73E1-471B-B44D-9D053EA2214D}" destId="{6EA068D4-45C3-4A15-8FCD-258E6765A4AC}" srcOrd="1" destOrd="0" presId="urn:microsoft.com/office/officeart/2005/8/layout/lProcess2#1"/>
    <dgm:cxn modelId="{E22E14CF-E211-4800-83E2-71DCAE6B4FDE}" type="presParOf" srcId="{B03F7F04-73E1-471B-B44D-9D053EA2214D}" destId="{1645EEF4-981D-4192-AE20-45D5035633B6}" srcOrd="2" destOrd="0" presId="urn:microsoft.com/office/officeart/2005/8/layout/lProcess2#1"/>
    <dgm:cxn modelId="{9829577D-F543-47A0-B64B-F6F626623404}" type="presParOf" srcId="{1645EEF4-981D-4192-AE20-45D5035633B6}" destId="{D9C43210-0585-4654-9AC3-86A460397CF5}" srcOrd="0" destOrd="0" presId="urn:microsoft.com/office/officeart/2005/8/layout/lProcess2#1"/>
    <dgm:cxn modelId="{8C31EF01-B965-49EF-9028-5C9050A4E2D0}" type="presParOf" srcId="{D9C43210-0585-4654-9AC3-86A460397CF5}" destId="{73D26C68-E48F-432F-88CB-7E9BE43D183E}" srcOrd="0" destOrd="0" presId="urn:microsoft.com/office/officeart/2005/8/layout/lProcess2#1"/>
    <dgm:cxn modelId="{B9DBB2AB-BEE4-4A49-884D-67399A1325BA}" type="presParOf" srcId="{D9C43210-0585-4654-9AC3-86A460397CF5}" destId="{F30E926E-C2F6-4592-8C6D-83C3D445E767}" srcOrd="1" destOrd="0" presId="urn:microsoft.com/office/officeart/2005/8/layout/lProcess2#1"/>
    <dgm:cxn modelId="{59E42176-BBCB-4852-ACD8-EF3D513A9AB9}" type="presParOf" srcId="{D9C43210-0585-4654-9AC3-86A460397CF5}" destId="{23306106-3FF4-4C2F-8B1D-6397EA3D5BFB}" srcOrd="2" destOrd="0" presId="urn:microsoft.com/office/officeart/2005/8/layout/lProcess2#1"/>
    <dgm:cxn modelId="{AAD6F257-4BF8-4DA3-BF80-786C1021460F}" type="presParOf" srcId="{D9C43210-0585-4654-9AC3-86A460397CF5}" destId="{C4479434-93FC-4B85-903F-6F8144D8B963}" srcOrd="3" destOrd="0" presId="urn:microsoft.com/office/officeart/2005/8/layout/lProcess2#1"/>
    <dgm:cxn modelId="{A5DC88D5-276B-459B-A9DE-0A54B5633691}" type="presParOf" srcId="{D9C43210-0585-4654-9AC3-86A460397CF5}" destId="{47E63460-9D80-4B5D-A1F0-02F13DE0E33A}" srcOrd="4" destOrd="0" presId="urn:microsoft.com/office/officeart/2005/8/layout/lProcess2#1"/>
    <dgm:cxn modelId="{BE586117-4A7E-455B-9EC3-361B5FA3117A}" type="presParOf" srcId="{5051B6F0-99E2-4E9B-A5DC-15E3B3307EEF}" destId="{882178D7-2F24-437D-94B4-A125FFAE4BC5}" srcOrd="1" destOrd="0" presId="urn:microsoft.com/office/officeart/2005/8/layout/lProcess2#1"/>
    <dgm:cxn modelId="{76F5C1C8-3E5D-43AB-A7D6-A70BAC9DB080}" type="presParOf" srcId="{5051B6F0-99E2-4E9B-A5DC-15E3B3307EEF}" destId="{0021DF95-4553-43DA-A4F6-CBD0D8DBDA99}" srcOrd="2" destOrd="0" presId="urn:microsoft.com/office/officeart/2005/8/layout/lProcess2#1"/>
    <dgm:cxn modelId="{CA5EDAF4-611A-45FE-8B4F-3CAB60C1BFA8}" type="presParOf" srcId="{0021DF95-4553-43DA-A4F6-CBD0D8DBDA99}" destId="{D9DA1B62-18EE-4304-9689-61EDCE1E1E9B}" srcOrd="0" destOrd="0" presId="urn:microsoft.com/office/officeart/2005/8/layout/lProcess2#1"/>
    <dgm:cxn modelId="{924071E8-D354-43D2-B98D-89A9F6E68756}" type="presParOf" srcId="{0021DF95-4553-43DA-A4F6-CBD0D8DBDA99}" destId="{45050CDB-010B-44BB-9D30-BF4DB3A23D3A}" srcOrd="1" destOrd="0" presId="urn:microsoft.com/office/officeart/2005/8/layout/lProcess2#1"/>
    <dgm:cxn modelId="{3ABC6A67-5FDD-4CCA-8350-DF4D92467ECB}" type="presParOf" srcId="{0021DF95-4553-43DA-A4F6-CBD0D8DBDA99}" destId="{436F0977-B1EF-4CF5-9630-69785FE4C1ED}" srcOrd="2" destOrd="0" presId="urn:microsoft.com/office/officeart/2005/8/layout/lProcess2#1"/>
    <dgm:cxn modelId="{7DC0006A-CD9B-45E6-80AE-20550EF54790}" type="presParOf" srcId="{436F0977-B1EF-4CF5-9630-69785FE4C1ED}" destId="{D12598A0-CB98-4C53-87D2-55AB2F56D9D0}" srcOrd="0" destOrd="0" presId="urn:microsoft.com/office/officeart/2005/8/layout/lProcess2#1"/>
    <dgm:cxn modelId="{090038F0-A663-4B65-8407-67159E02625F}" type="presParOf" srcId="{D12598A0-CB98-4C53-87D2-55AB2F56D9D0}" destId="{97E7CB9A-D033-41BD-8D69-6C7372175A20}" srcOrd="0" destOrd="0" presId="urn:microsoft.com/office/officeart/2005/8/layout/lProcess2#1"/>
    <dgm:cxn modelId="{CF03D7FE-7116-4C13-8D1F-DDA3A72E59AE}" type="presParOf" srcId="{D12598A0-CB98-4C53-87D2-55AB2F56D9D0}" destId="{B1FA2EDE-F910-40D4-91C6-97CB59BBAC28}" srcOrd="1" destOrd="0" presId="urn:microsoft.com/office/officeart/2005/8/layout/lProcess2#1"/>
    <dgm:cxn modelId="{A2C24754-159A-4E8C-8025-6D3F9193C75E}" type="presParOf" srcId="{D12598A0-CB98-4C53-87D2-55AB2F56D9D0}" destId="{248F6C22-AC1B-4E35-98AE-AC0BD9B114EE}" srcOrd="2" destOrd="0" presId="urn:microsoft.com/office/officeart/2005/8/layout/lProcess2#1"/>
    <dgm:cxn modelId="{A2C69419-9E10-42A8-AA16-2B286DA8DF16}" type="presParOf" srcId="{D12598A0-CB98-4C53-87D2-55AB2F56D9D0}" destId="{06302CC9-BCF9-4900-A061-93CFADA53D7D}" srcOrd="3" destOrd="0" presId="urn:microsoft.com/office/officeart/2005/8/layout/lProcess2#1"/>
    <dgm:cxn modelId="{201E0A56-AE7D-4515-8592-B5A71081579D}" type="presParOf" srcId="{D12598A0-CB98-4C53-87D2-55AB2F56D9D0}" destId="{C06A5584-D061-4E39-90A3-14474512CAEA}" srcOrd="4" destOrd="0" presId="urn:microsoft.com/office/officeart/2005/8/layout/lProcess2#1"/>
    <dgm:cxn modelId="{652B50EF-BD5B-480D-8808-0E780290E848}" type="presParOf" srcId="{5051B6F0-99E2-4E9B-A5DC-15E3B3307EEF}" destId="{0F5F4447-E1C9-4876-90A2-7F1C9CA909C1}" srcOrd="3" destOrd="0" presId="urn:microsoft.com/office/officeart/2005/8/layout/lProcess2#1"/>
    <dgm:cxn modelId="{AD7006D5-1945-46BC-B4AA-5EF85F990E98}" type="presParOf" srcId="{5051B6F0-99E2-4E9B-A5DC-15E3B3307EEF}" destId="{ACEFEEFF-A858-4BC4-B2C0-53CE2D763546}" srcOrd="4" destOrd="0" presId="urn:microsoft.com/office/officeart/2005/8/layout/lProcess2#1"/>
    <dgm:cxn modelId="{676DDBE9-810A-4B16-B56F-B0DB46B6DF8F}" type="presParOf" srcId="{ACEFEEFF-A858-4BC4-B2C0-53CE2D763546}" destId="{247F33A2-8F0E-4804-9A14-EF984CB9834C}" srcOrd="0" destOrd="0" presId="urn:microsoft.com/office/officeart/2005/8/layout/lProcess2#1"/>
    <dgm:cxn modelId="{BF0AEB61-44B2-46B4-8660-EB1A6F9A871B}" type="presParOf" srcId="{ACEFEEFF-A858-4BC4-B2C0-53CE2D763546}" destId="{10AB4A57-5330-49B9-8582-BBC9D83F6392}" srcOrd="1" destOrd="0" presId="urn:microsoft.com/office/officeart/2005/8/layout/lProcess2#1"/>
    <dgm:cxn modelId="{B3706121-905D-42BF-BAC6-3544B0F07698}" type="presParOf" srcId="{ACEFEEFF-A858-4BC4-B2C0-53CE2D763546}" destId="{8ED9C379-7525-4172-BDE4-C309B05C8883}" srcOrd="2" destOrd="0" presId="urn:microsoft.com/office/officeart/2005/8/layout/lProcess2#1"/>
    <dgm:cxn modelId="{0AAE922F-FB2A-46A3-A06E-8423D83A0E2D}" type="presParOf" srcId="{8ED9C379-7525-4172-BDE4-C309B05C8883}" destId="{C8475822-529C-41DF-8D47-16207975C70E}" srcOrd="0" destOrd="0" presId="urn:microsoft.com/office/officeart/2005/8/layout/lProcess2#1"/>
    <dgm:cxn modelId="{93C2F8E8-C846-4EAD-8E24-1AB61D229EA2}" type="presParOf" srcId="{C8475822-529C-41DF-8D47-16207975C70E}" destId="{16F2286B-0CBB-4ABA-81EF-19774F6645AD}" srcOrd="0" destOrd="0" presId="urn:microsoft.com/office/officeart/2005/8/layout/lProcess2#1"/>
    <dgm:cxn modelId="{6ADB2C12-6B5E-4297-BA99-1C5D2EC34901}" type="presParOf" srcId="{C8475822-529C-41DF-8D47-16207975C70E}" destId="{CF078A99-4E5B-4C8F-BB12-E09D193C9737}" srcOrd="1" destOrd="0" presId="urn:microsoft.com/office/officeart/2005/8/layout/lProcess2#1"/>
    <dgm:cxn modelId="{6698F599-A45E-4E6F-BC86-A62DB67FBED5}" type="presParOf" srcId="{C8475822-529C-41DF-8D47-16207975C70E}" destId="{DFDCC29C-6167-4D4D-B5CD-B90DFF536A06}" srcOrd="2" destOrd="0" presId="urn:microsoft.com/office/officeart/2005/8/layout/lProcess2#1"/>
    <dgm:cxn modelId="{23BA9A71-12D7-4B02-9267-B5FD1603C943}" type="presParOf" srcId="{C8475822-529C-41DF-8D47-16207975C70E}" destId="{8836C339-0F07-472C-AF51-3F577693408D}" srcOrd="3" destOrd="0" presId="urn:microsoft.com/office/officeart/2005/8/layout/lProcess2#1"/>
    <dgm:cxn modelId="{7DED171F-D1B4-43D9-913B-CCA612D8CFEC}" type="presParOf" srcId="{C8475822-529C-41DF-8D47-16207975C70E}" destId="{E62A12D7-D04A-460C-BFEE-94DE4081DEDA}" srcOrd="4" destOrd="0" presId="urn:microsoft.com/office/officeart/2005/8/layout/lProcess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559E5E-FA43-4797-A870-D0F9F4480264}" type="doc">
      <dgm:prSet loTypeId="urn:microsoft.com/office/officeart/2005/8/layout/lProcess2#2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4EB43E35-3620-4627-B258-14B9921FC2A1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Швейное дело</a:t>
          </a:r>
        </a:p>
      </dgm:t>
    </dgm:pt>
    <dgm:pt modelId="{22E10CC2-1852-40C6-A07E-F6154571D26E}" type="parTrans" cxnId="{F6A10141-764E-4E8A-A8A0-0B534A74F38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C85708-BD92-4004-A54B-F2D4621B2FED}" type="sibTrans" cxnId="{F6A10141-764E-4E8A-A8A0-0B534A74F38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D7D194-2279-4840-B2C3-D999AA80E4B2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Швейное дело</a:t>
          </a:r>
        </a:p>
      </dgm:t>
    </dgm:pt>
    <dgm:pt modelId="{1F1C8F59-F1A2-4125-BED4-65DC22846322}" type="parTrans" cxnId="{3BE7AF48-8BD2-4E36-BC74-0C2E3442CA4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DC92A2-15AC-46FD-9906-993B0992817F}" type="sibTrans" cxnId="{3BE7AF48-8BD2-4E36-BC74-0C2E3442CA4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67D1FA-D01C-4BC3-97DF-A7413E38A428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педагогов: 1</a:t>
          </a:r>
        </a:p>
      </dgm:t>
    </dgm:pt>
    <dgm:pt modelId="{0F3F88BD-CED9-4F92-98D9-42133356BE7F}" type="parTrans" cxnId="{86DBDE0A-4B5E-4F50-A792-C84EECEB643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DCBE47-8C35-4878-971D-E118D4CEC573}" type="sibTrans" cxnId="{86DBDE0A-4B5E-4F50-A792-C84EECEB643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3E01AF-D4CA-4014-B0F7-72CC0F7EA91A}">
      <dgm:prSet phldrT="[Текст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обучающихся: 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50 человек;</a:t>
          </a:r>
        </a:p>
      </dgm:t>
    </dgm:pt>
    <dgm:pt modelId="{0194DAB5-2EAA-43D3-9949-2883321087D4}" type="parTrans" cxnId="{BEA9AE39-9AF0-4A52-8EC7-0414A8A8A52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DC85E8-296C-431E-BB6D-AF40BB7506B4}" type="sibTrans" cxnId="{BEA9AE39-9AF0-4A52-8EC7-0414A8A8A52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A0D400-008E-4257-8DC1-AA2C5CBEE033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Музыкальное объединение</a:t>
          </a:r>
        </a:p>
      </dgm:t>
    </dgm:pt>
    <dgm:pt modelId="{C361938A-6F21-4677-81F4-06E38C858497}" type="parTrans" cxnId="{9111F2D8-DF82-4002-8671-A29941716B2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B297D0-CE1C-4B2B-8244-FE31C3C0D27A}" type="sibTrans" cxnId="{9111F2D8-DF82-4002-8671-A29941716B2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AD7424-6499-4999-A43B-15582E183906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Ансамбль, гитарная подготовка, Вокал</a:t>
          </a:r>
        </a:p>
      </dgm:t>
    </dgm:pt>
    <dgm:pt modelId="{2FA436AC-9DDC-4F10-A28B-C79C04E29DC8}" type="parTrans" cxnId="{384CFAE4-8E45-4393-9DBE-991A205C143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BFA5A5-48AD-4FD5-B25B-70A11A4B35C0}" type="sibTrans" cxnId="{384CFAE4-8E45-4393-9DBE-991A205C143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35587C-AC9F-41A9-88E1-06E1D150F0AB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педагогов: 1 </a:t>
          </a:r>
        </a:p>
      </dgm:t>
    </dgm:pt>
    <dgm:pt modelId="{4974CF39-7B3D-4148-AD29-A01119D5D2FE}" type="parTrans" cxnId="{49E1887D-C540-4087-8DAF-D6463393E49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018410-5924-4B6A-ADCE-F7CEB570EDCD}" type="sibTrans" cxnId="{49E1887D-C540-4087-8DAF-D6463393E49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B082C5-817E-4731-BA7E-7191DC27B18C}">
      <dgm:prSet phldrT="[Текст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обучающихся: 45 человек;</a:t>
          </a:r>
        </a:p>
      </dgm:t>
    </dgm:pt>
    <dgm:pt modelId="{C88DB564-0CA5-468D-BBEE-9E116F3D6E50}" type="parTrans" cxnId="{1BA83AFA-2B82-448E-9D2F-7E37BFDA2C6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302FBF-23A7-4DF0-A9C9-2665430677C8}" type="sibTrans" cxnId="{1BA83AFA-2B82-448E-9D2F-7E37BFDA2C6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51B6F0-99E2-4E9B-A5DC-15E3B3307EEF}" type="pres">
      <dgm:prSet presAssocID="{00559E5E-FA43-4797-A870-D0F9F4480264}" presName="theList" presStyleCnt="0">
        <dgm:presLayoutVars>
          <dgm:dir/>
          <dgm:animLvl val="lvl"/>
          <dgm:resizeHandles val="exact"/>
        </dgm:presLayoutVars>
      </dgm:prSet>
      <dgm:spPr/>
    </dgm:pt>
    <dgm:pt modelId="{B03F7F04-73E1-471B-B44D-9D053EA2214D}" type="pres">
      <dgm:prSet presAssocID="{4EB43E35-3620-4627-B258-14B9921FC2A1}" presName="compNode" presStyleCnt="0"/>
      <dgm:spPr/>
    </dgm:pt>
    <dgm:pt modelId="{F1AF0991-03A3-4FD3-B5F2-610D828BCA2C}" type="pres">
      <dgm:prSet presAssocID="{4EB43E35-3620-4627-B258-14B9921FC2A1}" presName="aNode" presStyleLbl="bgShp" presStyleIdx="0" presStyleCnt="2" custLinFactNeighborX="-6132"/>
      <dgm:spPr/>
    </dgm:pt>
    <dgm:pt modelId="{6EA068D4-45C3-4A15-8FCD-258E6765A4AC}" type="pres">
      <dgm:prSet presAssocID="{4EB43E35-3620-4627-B258-14B9921FC2A1}" presName="textNode" presStyleLbl="bgShp" presStyleIdx="0" presStyleCnt="2"/>
      <dgm:spPr/>
    </dgm:pt>
    <dgm:pt modelId="{1645EEF4-981D-4192-AE20-45D5035633B6}" type="pres">
      <dgm:prSet presAssocID="{4EB43E35-3620-4627-B258-14B9921FC2A1}" presName="compChildNode" presStyleCnt="0"/>
      <dgm:spPr/>
    </dgm:pt>
    <dgm:pt modelId="{D9C43210-0585-4654-9AC3-86A460397CF5}" type="pres">
      <dgm:prSet presAssocID="{4EB43E35-3620-4627-B258-14B9921FC2A1}" presName="theInnerList" presStyleCnt="0"/>
      <dgm:spPr/>
    </dgm:pt>
    <dgm:pt modelId="{73D26C68-E48F-432F-88CB-7E9BE43D183E}" type="pres">
      <dgm:prSet presAssocID="{9BD7D194-2279-4840-B2C3-D999AA80E4B2}" presName="childNode" presStyleLbl="node1" presStyleIdx="0" presStyleCnt="6">
        <dgm:presLayoutVars>
          <dgm:bulletEnabled val="1"/>
        </dgm:presLayoutVars>
      </dgm:prSet>
      <dgm:spPr/>
    </dgm:pt>
    <dgm:pt modelId="{F30E926E-C2F6-4592-8C6D-83C3D445E767}" type="pres">
      <dgm:prSet presAssocID="{9BD7D194-2279-4840-B2C3-D999AA80E4B2}" presName="aSpace2" presStyleCnt="0"/>
      <dgm:spPr/>
    </dgm:pt>
    <dgm:pt modelId="{23306106-3FF4-4C2F-8B1D-6397EA3D5BFB}" type="pres">
      <dgm:prSet presAssocID="{6C67D1FA-D01C-4BC3-97DF-A7413E38A428}" presName="childNode" presStyleLbl="node1" presStyleIdx="1" presStyleCnt="6">
        <dgm:presLayoutVars>
          <dgm:bulletEnabled val="1"/>
        </dgm:presLayoutVars>
      </dgm:prSet>
      <dgm:spPr/>
    </dgm:pt>
    <dgm:pt modelId="{C4479434-93FC-4B85-903F-6F8144D8B963}" type="pres">
      <dgm:prSet presAssocID="{6C67D1FA-D01C-4BC3-97DF-A7413E38A428}" presName="aSpace2" presStyleCnt="0"/>
      <dgm:spPr/>
    </dgm:pt>
    <dgm:pt modelId="{47E63460-9D80-4B5D-A1F0-02F13DE0E33A}" type="pres">
      <dgm:prSet presAssocID="{153E01AF-D4CA-4014-B0F7-72CC0F7EA91A}" presName="childNode" presStyleLbl="node1" presStyleIdx="2" presStyleCnt="6">
        <dgm:presLayoutVars>
          <dgm:bulletEnabled val="1"/>
        </dgm:presLayoutVars>
      </dgm:prSet>
      <dgm:spPr/>
    </dgm:pt>
    <dgm:pt modelId="{882178D7-2F24-437D-94B4-A125FFAE4BC5}" type="pres">
      <dgm:prSet presAssocID="{4EB43E35-3620-4627-B258-14B9921FC2A1}" presName="aSpace" presStyleCnt="0"/>
      <dgm:spPr/>
    </dgm:pt>
    <dgm:pt modelId="{0021DF95-4553-43DA-A4F6-CBD0D8DBDA99}" type="pres">
      <dgm:prSet presAssocID="{7DA0D400-008E-4257-8DC1-AA2C5CBEE033}" presName="compNode" presStyleCnt="0"/>
      <dgm:spPr/>
    </dgm:pt>
    <dgm:pt modelId="{D9DA1B62-18EE-4304-9689-61EDCE1E1E9B}" type="pres">
      <dgm:prSet presAssocID="{7DA0D400-008E-4257-8DC1-AA2C5CBEE033}" presName="aNode" presStyleLbl="bgShp" presStyleIdx="1" presStyleCnt="2"/>
      <dgm:spPr/>
    </dgm:pt>
    <dgm:pt modelId="{45050CDB-010B-44BB-9D30-BF4DB3A23D3A}" type="pres">
      <dgm:prSet presAssocID="{7DA0D400-008E-4257-8DC1-AA2C5CBEE033}" presName="textNode" presStyleLbl="bgShp" presStyleIdx="1" presStyleCnt="2"/>
      <dgm:spPr/>
    </dgm:pt>
    <dgm:pt modelId="{436F0977-B1EF-4CF5-9630-69785FE4C1ED}" type="pres">
      <dgm:prSet presAssocID="{7DA0D400-008E-4257-8DC1-AA2C5CBEE033}" presName="compChildNode" presStyleCnt="0"/>
      <dgm:spPr/>
    </dgm:pt>
    <dgm:pt modelId="{D12598A0-CB98-4C53-87D2-55AB2F56D9D0}" type="pres">
      <dgm:prSet presAssocID="{7DA0D400-008E-4257-8DC1-AA2C5CBEE033}" presName="theInnerList" presStyleCnt="0"/>
      <dgm:spPr/>
    </dgm:pt>
    <dgm:pt modelId="{97E7CB9A-D033-41BD-8D69-6C7372175A20}" type="pres">
      <dgm:prSet presAssocID="{B0AD7424-6499-4999-A43B-15582E183906}" presName="childNode" presStyleLbl="node1" presStyleIdx="3" presStyleCnt="6">
        <dgm:presLayoutVars>
          <dgm:bulletEnabled val="1"/>
        </dgm:presLayoutVars>
      </dgm:prSet>
      <dgm:spPr/>
    </dgm:pt>
    <dgm:pt modelId="{B1FA2EDE-F910-40D4-91C6-97CB59BBAC28}" type="pres">
      <dgm:prSet presAssocID="{B0AD7424-6499-4999-A43B-15582E183906}" presName="aSpace2" presStyleCnt="0"/>
      <dgm:spPr/>
    </dgm:pt>
    <dgm:pt modelId="{248F6C22-AC1B-4E35-98AE-AC0BD9B114EE}" type="pres">
      <dgm:prSet presAssocID="{A235587C-AC9F-41A9-88E1-06E1D150F0AB}" presName="childNode" presStyleLbl="node1" presStyleIdx="4" presStyleCnt="6">
        <dgm:presLayoutVars>
          <dgm:bulletEnabled val="1"/>
        </dgm:presLayoutVars>
      </dgm:prSet>
      <dgm:spPr/>
    </dgm:pt>
    <dgm:pt modelId="{06302CC9-BCF9-4900-A061-93CFADA53D7D}" type="pres">
      <dgm:prSet presAssocID="{A235587C-AC9F-41A9-88E1-06E1D150F0AB}" presName="aSpace2" presStyleCnt="0"/>
      <dgm:spPr/>
    </dgm:pt>
    <dgm:pt modelId="{C06A5584-D061-4E39-90A3-14474512CAEA}" type="pres">
      <dgm:prSet presAssocID="{A4B082C5-817E-4731-BA7E-7191DC27B18C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86DBDE0A-4B5E-4F50-A792-C84EECEB6432}" srcId="{4EB43E35-3620-4627-B258-14B9921FC2A1}" destId="{6C67D1FA-D01C-4BC3-97DF-A7413E38A428}" srcOrd="1" destOrd="0" parTransId="{0F3F88BD-CED9-4F92-98D9-42133356BE7F}" sibTransId="{5FDCBE47-8C35-4878-971D-E118D4CEC573}"/>
    <dgm:cxn modelId="{27EED20F-7EF9-4FED-8B97-49789545F3F1}" type="presOf" srcId="{B0AD7424-6499-4999-A43B-15582E183906}" destId="{97E7CB9A-D033-41BD-8D69-6C7372175A20}" srcOrd="0" destOrd="0" presId="urn:microsoft.com/office/officeart/2005/8/layout/lProcess2#2"/>
    <dgm:cxn modelId="{BE7F0021-B7CE-4CE6-89C4-FB1CB2E4BB39}" type="presOf" srcId="{A4B082C5-817E-4731-BA7E-7191DC27B18C}" destId="{C06A5584-D061-4E39-90A3-14474512CAEA}" srcOrd="0" destOrd="0" presId="urn:microsoft.com/office/officeart/2005/8/layout/lProcess2#2"/>
    <dgm:cxn modelId="{BEA9AE39-9AF0-4A52-8EC7-0414A8A8A52B}" srcId="{4EB43E35-3620-4627-B258-14B9921FC2A1}" destId="{153E01AF-D4CA-4014-B0F7-72CC0F7EA91A}" srcOrd="2" destOrd="0" parTransId="{0194DAB5-2EAA-43D3-9949-2883321087D4}" sibTransId="{47DC85E8-296C-431E-BB6D-AF40BB7506B4}"/>
    <dgm:cxn modelId="{F6A10141-764E-4E8A-A8A0-0B534A74F38A}" srcId="{00559E5E-FA43-4797-A870-D0F9F4480264}" destId="{4EB43E35-3620-4627-B258-14B9921FC2A1}" srcOrd="0" destOrd="0" parTransId="{22E10CC2-1852-40C6-A07E-F6154571D26E}" sibTransId="{43C85708-BD92-4004-A54B-F2D4621B2FED}"/>
    <dgm:cxn modelId="{C2E46C64-483C-46EE-9F5A-44B7590EB7B9}" type="presOf" srcId="{4EB43E35-3620-4627-B258-14B9921FC2A1}" destId="{F1AF0991-03A3-4FD3-B5F2-610D828BCA2C}" srcOrd="0" destOrd="0" presId="urn:microsoft.com/office/officeart/2005/8/layout/lProcess2#2"/>
    <dgm:cxn modelId="{3BE7AF48-8BD2-4E36-BC74-0C2E3442CA41}" srcId="{4EB43E35-3620-4627-B258-14B9921FC2A1}" destId="{9BD7D194-2279-4840-B2C3-D999AA80E4B2}" srcOrd="0" destOrd="0" parTransId="{1F1C8F59-F1A2-4125-BED4-65DC22846322}" sibTransId="{E7DC92A2-15AC-46FD-9906-993B0992817F}"/>
    <dgm:cxn modelId="{ED6A0A6F-3296-423A-A103-31513C0B6915}" type="presOf" srcId="{9BD7D194-2279-4840-B2C3-D999AA80E4B2}" destId="{73D26C68-E48F-432F-88CB-7E9BE43D183E}" srcOrd="0" destOrd="0" presId="urn:microsoft.com/office/officeart/2005/8/layout/lProcess2#2"/>
    <dgm:cxn modelId="{49E1887D-C540-4087-8DAF-D6463393E49D}" srcId="{7DA0D400-008E-4257-8DC1-AA2C5CBEE033}" destId="{A235587C-AC9F-41A9-88E1-06E1D150F0AB}" srcOrd="1" destOrd="0" parTransId="{4974CF39-7B3D-4148-AD29-A01119D5D2FE}" sibTransId="{9B018410-5924-4B6A-ADCE-F7CEB570EDCD}"/>
    <dgm:cxn modelId="{CC1FF47D-AA68-447E-A8B5-4E713B4F6FA6}" type="presOf" srcId="{153E01AF-D4CA-4014-B0F7-72CC0F7EA91A}" destId="{47E63460-9D80-4B5D-A1F0-02F13DE0E33A}" srcOrd="0" destOrd="0" presId="urn:microsoft.com/office/officeart/2005/8/layout/lProcess2#2"/>
    <dgm:cxn modelId="{3F1F7582-CCCA-431F-A6F2-5B0AE94727EF}" type="presOf" srcId="{6C67D1FA-D01C-4BC3-97DF-A7413E38A428}" destId="{23306106-3FF4-4C2F-8B1D-6397EA3D5BFB}" srcOrd="0" destOrd="0" presId="urn:microsoft.com/office/officeart/2005/8/layout/lProcess2#2"/>
    <dgm:cxn modelId="{D8927697-D698-41E3-8AC7-89225059BC81}" type="presOf" srcId="{7DA0D400-008E-4257-8DC1-AA2C5CBEE033}" destId="{45050CDB-010B-44BB-9D30-BF4DB3A23D3A}" srcOrd="1" destOrd="0" presId="urn:microsoft.com/office/officeart/2005/8/layout/lProcess2#2"/>
    <dgm:cxn modelId="{C0A34AB9-BFFE-4077-B6DC-899893D3D2F0}" type="presOf" srcId="{4EB43E35-3620-4627-B258-14B9921FC2A1}" destId="{6EA068D4-45C3-4A15-8FCD-258E6765A4AC}" srcOrd="1" destOrd="0" presId="urn:microsoft.com/office/officeart/2005/8/layout/lProcess2#2"/>
    <dgm:cxn modelId="{8A64B0BE-CBB5-428A-B640-69DE4C3A211D}" type="presOf" srcId="{00559E5E-FA43-4797-A870-D0F9F4480264}" destId="{5051B6F0-99E2-4E9B-A5DC-15E3B3307EEF}" srcOrd="0" destOrd="0" presId="urn:microsoft.com/office/officeart/2005/8/layout/lProcess2#2"/>
    <dgm:cxn modelId="{0438C3D3-9AB1-4BC9-835E-3986A777DC4F}" type="presOf" srcId="{7DA0D400-008E-4257-8DC1-AA2C5CBEE033}" destId="{D9DA1B62-18EE-4304-9689-61EDCE1E1E9B}" srcOrd="0" destOrd="0" presId="urn:microsoft.com/office/officeart/2005/8/layout/lProcess2#2"/>
    <dgm:cxn modelId="{9111F2D8-DF82-4002-8671-A29941716B29}" srcId="{00559E5E-FA43-4797-A870-D0F9F4480264}" destId="{7DA0D400-008E-4257-8DC1-AA2C5CBEE033}" srcOrd="1" destOrd="0" parTransId="{C361938A-6F21-4677-81F4-06E38C858497}" sibTransId="{FEB297D0-CE1C-4B2B-8244-FE31C3C0D27A}"/>
    <dgm:cxn modelId="{384CFAE4-8E45-4393-9DBE-991A205C143A}" srcId="{7DA0D400-008E-4257-8DC1-AA2C5CBEE033}" destId="{B0AD7424-6499-4999-A43B-15582E183906}" srcOrd="0" destOrd="0" parTransId="{2FA436AC-9DDC-4F10-A28B-C79C04E29DC8}" sibTransId="{1ABFA5A5-48AD-4FD5-B25B-70A11A4B35C0}"/>
    <dgm:cxn modelId="{CC1CF0EE-2284-418C-AE08-C3057D79EB4D}" type="presOf" srcId="{A235587C-AC9F-41A9-88E1-06E1D150F0AB}" destId="{248F6C22-AC1B-4E35-98AE-AC0BD9B114EE}" srcOrd="0" destOrd="0" presId="urn:microsoft.com/office/officeart/2005/8/layout/lProcess2#2"/>
    <dgm:cxn modelId="{1BA83AFA-2B82-448E-9D2F-7E37BFDA2C68}" srcId="{7DA0D400-008E-4257-8DC1-AA2C5CBEE033}" destId="{A4B082C5-817E-4731-BA7E-7191DC27B18C}" srcOrd="2" destOrd="0" parTransId="{C88DB564-0CA5-468D-BBEE-9E116F3D6E50}" sibTransId="{D6302FBF-23A7-4DF0-A9C9-2665430677C8}"/>
    <dgm:cxn modelId="{C504EFEF-A467-485D-8D28-42E0562B38C1}" type="presParOf" srcId="{5051B6F0-99E2-4E9B-A5DC-15E3B3307EEF}" destId="{B03F7F04-73E1-471B-B44D-9D053EA2214D}" srcOrd="0" destOrd="0" presId="urn:microsoft.com/office/officeart/2005/8/layout/lProcess2#2"/>
    <dgm:cxn modelId="{381434FA-17F8-4997-AF84-61D2BA594054}" type="presParOf" srcId="{B03F7F04-73E1-471B-B44D-9D053EA2214D}" destId="{F1AF0991-03A3-4FD3-B5F2-610D828BCA2C}" srcOrd="0" destOrd="0" presId="urn:microsoft.com/office/officeart/2005/8/layout/lProcess2#2"/>
    <dgm:cxn modelId="{B73B8F54-A3AA-4494-B0FA-92FB01B279F5}" type="presParOf" srcId="{B03F7F04-73E1-471B-B44D-9D053EA2214D}" destId="{6EA068D4-45C3-4A15-8FCD-258E6765A4AC}" srcOrd="1" destOrd="0" presId="urn:microsoft.com/office/officeart/2005/8/layout/lProcess2#2"/>
    <dgm:cxn modelId="{29F2044F-AE8F-48BC-B6E2-7C8C341FB3D7}" type="presParOf" srcId="{B03F7F04-73E1-471B-B44D-9D053EA2214D}" destId="{1645EEF4-981D-4192-AE20-45D5035633B6}" srcOrd="2" destOrd="0" presId="urn:microsoft.com/office/officeart/2005/8/layout/lProcess2#2"/>
    <dgm:cxn modelId="{B60A327D-BC2F-420A-81A3-12DAEFBD9E65}" type="presParOf" srcId="{1645EEF4-981D-4192-AE20-45D5035633B6}" destId="{D9C43210-0585-4654-9AC3-86A460397CF5}" srcOrd="0" destOrd="0" presId="urn:microsoft.com/office/officeart/2005/8/layout/lProcess2#2"/>
    <dgm:cxn modelId="{98348551-25DE-4CA9-9ABD-97470DB67EF7}" type="presParOf" srcId="{D9C43210-0585-4654-9AC3-86A460397CF5}" destId="{73D26C68-E48F-432F-88CB-7E9BE43D183E}" srcOrd="0" destOrd="0" presId="urn:microsoft.com/office/officeart/2005/8/layout/lProcess2#2"/>
    <dgm:cxn modelId="{18FBAFFB-9AAB-490B-9EBF-00F53995D1A3}" type="presParOf" srcId="{D9C43210-0585-4654-9AC3-86A460397CF5}" destId="{F30E926E-C2F6-4592-8C6D-83C3D445E767}" srcOrd="1" destOrd="0" presId="urn:microsoft.com/office/officeart/2005/8/layout/lProcess2#2"/>
    <dgm:cxn modelId="{5699B45B-380D-4227-AB89-20F4D7A47C55}" type="presParOf" srcId="{D9C43210-0585-4654-9AC3-86A460397CF5}" destId="{23306106-3FF4-4C2F-8B1D-6397EA3D5BFB}" srcOrd="2" destOrd="0" presId="urn:microsoft.com/office/officeart/2005/8/layout/lProcess2#2"/>
    <dgm:cxn modelId="{7AC96BB4-8389-4277-8A4C-84310DC86E9E}" type="presParOf" srcId="{D9C43210-0585-4654-9AC3-86A460397CF5}" destId="{C4479434-93FC-4B85-903F-6F8144D8B963}" srcOrd="3" destOrd="0" presId="urn:microsoft.com/office/officeart/2005/8/layout/lProcess2#2"/>
    <dgm:cxn modelId="{AC1C5E9E-E8A2-4071-B942-651A9E882CC3}" type="presParOf" srcId="{D9C43210-0585-4654-9AC3-86A460397CF5}" destId="{47E63460-9D80-4B5D-A1F0-02F13DE0E33A}" srcOrd="4" destOrd="0" presId="urn:microsoft.com/office/officeart/2005/8/layout/lProcess2#2"/>
    <dgm:cxn modelId="{D12E8B09-7FBD-4878-987B-65C7528F6345}" type="presParOf" srcId="{5051B6F0-99E2-4E9B-A5DC-15E3B3307EEF}" destId="{882178D7-2F24-437D-94B4-A125FFAE4BC5}" srcOrd="1" destOrd="0" presId="urn:microsoft.com/office/officeart/2005/8/layout/lProcess2#2"/>
    <dgm:cxn modelId="{66FEC0DF-2450-41E3-A0B4-862300735D16}" type="presParOf" srcId="{5051B6F0-99E2-4E9B-A5DC-15E3B3307EEF}" destId="{0021DF95-4553-43DA-A4F6-CBD0D8DBDA99}" srcOrd="2" destOrd="0" presId="urn:microsoft.com/office/officeart/2005/8/layout/lProcess2#2"/>
    <dgm:cxn modelId="{88B4A27F-3C1E-4ECB-B885-AA30BA34B521}" type="presParOf" srcId="{0021DF95-4553-43DA-A4F6-CBD0D8DBDA99}" destId="{D9DA1B62-18EE-4304-9689-61EDCE1E1E9B}" srcOrd="0" destOrd="0" presId="urn:microsoft.com/office/officeart/2005/8/layout/lProcess2#2"/>
    <dgm:cxn modelId="{A870F19D-5F0E-4C86-829F-39BDEBC60DE8}" type="presParOf" srcId="{0021DF95-4553-43DA-A4F6-CBD0D8DBDA99}" destId="{45050CDB-010B-44BB-9D30-BF4DB3A23D3A}" srcOrd="1" destOrd="0" presId="urn:microsoft.com/office/officeart/2005/8/layout/lProcess2#2"/>
    <dgm:cxn modelId="{FE72A3A4-C6B1-4199-8624-0623219B8D58}" type="presParOf" srcId="{0021DF95-4553-43DA-A4F6-CBD0D8DBDA99}" destId="{436F0977-B1EF-4CF5-9630-69785FE4C1ED}" srcOrd="2" destOrd="0" presId="urn:microsoft.com/office/officeart/2005/8/layout/lProcess2#2"/>
    <dgm:cxn modelId="{D8465617-25BA-42B2-A0A3-504F5E90094E}" type="presParOf" srcId="{436F0977-B1EF-4CF5-9630-69785FE4C1ED}" destId="{D12598A0-CB98-4C53-87D2-55AB2F56D9D0}" srcOrd="0" destOrd="0" presId="urn:microsoft.com/office/officeart/2005/8/layout/lProcess2#2"/>
    <dgm:cxn modelId="{41CDD81A-A2DC-431A-A39D-8D3CB163D862}" type="presParOf" srcId="{D12598A0-CB98-4C53-87D2-55AB2F56D9D0}" destId="{97E7CB9A-D033-41BD-8D69-6C7372175A20}" srcOrd="0" destOrd="0" presId="urn:microsoft.com/office/officeart/2005/8/layout/lProcess2#2"/>
    <dgm:cxn modelId="{3341C4D4-813C-4F64-BF03-8211BF7C6CA5}" type="presParOf" srcId="{D12598A0-CB98-4C53-87D2-55AB2F56D9D0}" destId="{B1FA2EDE-F910-40D4-91C6-97CB59BBAC28}" srcOrd="1" destOrd="0" presId="urn:microsoft.com/office/officeart/2005/8/layout/lProcess2#2"/>
    <dgm:cxn modelId="{99ED9A14-926E-4624-B325-68C0651C64D8}" type="presParOf" srcId="{D12598A0-CB98-4C53-87D2-55AB2F56D9D0}" destId="{248F6C22-AC1B-4E35-98AE-AC0BD9B114EE}" srcOrd="2" destOrd="0" presId="urn:microsoft.com/office/officeart/2005/8/layout/lProcess2#2"/>
    <dgm:cxn modelId="{C692ADF6-3662-4705-A33B-BEB2653C925E}" type="presParOf" srcId="{D12598A0-CB98-4C53-87D2-55AB2F56D9D0}" destId="{06302CC9-BCF9-4900-A061-93CFADA53D7D}" srcOrd="3" destOrd="0" presId="urn:microsoft.com/office/officeart/2005/8/layout/lProcess2#2"/>
    <dgm:cxn modelId="{4563477F-844D-48ED-81F4-D3710990E704}" type="presParOf" srcId="{D12598A0-CB98-4C53-87D2-55AB2F56D9D0}" destId="{C06A5584-D061-4E39-90A3-14474512CAEA}" srcOrd="4" destOrd="0" presId="urn:microsoft.com/office/officeart/2005/8/layout/lProcess2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46AE76-AB45-4151-A3F6-94D13883DE78}" type="doc">
      <dgm:prSet loTypeId="urn:microsoft.com/office/officeart/2005/8/layout/lProcess2#3" loCatId="list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EF122851-BF7D-453E-83D7-3318116EAFF7}">
      <dgm:prSet phldrT="[Текст]"/>
      <dgm:spPr/>
      <dgm:t>
        <a:bodyPr/>
        <a:lstStyle/>
        <a:p>
          <a:r>
            <a:rPr lang="ru-RU" dirty="0"/>
            <a:t>Агроэкология</a:t>
          </a:r>
        </a:p>
      </dgm:t>
    </dgm:pt>
    <dgm:pt modelId="{CDA1A385-4F8C-43D8-89D3-98AEC3CA1D4A}" type="parTrans" cxnId="{C705F2AA-15F1-48E3-90FC-8A62C17F7C54}">
      <dgm:prSet/>
      <dgm:spPr/>
      <dgm:t>
        <a:bodyPr/>
        <a:lstStyle/>
        <a:p>
          <a:endParaRPr lang="ru-RU"/>
        </a:p>
      </dgm:t>
    </dgm:pt>
    <dgm:pt modelId="{882622FF-7F8E-4E4F-AA26-E3D33A6F28DF}" type="sibTrans" cxnId="{C705F2AA-15F1-48E3-90FC-8A62C17F7C54}">
      <dgm:prSet/>
      <dgm:spPr/>
      <dgm:t>
        <a:bodyPr/>
        <a:lstStyle/>
        <a:p>
          <a:endParaRPr lang="ru-RU"/>
        </a:p>
      </dgm:t>
    </dgm:pt>
    <dgm:pt modelId="{888CB792-ED27-407D-AF71-8457F7FFBF9A}">
      <dgm:prSet phldrT="[Текст]"/>
      <dgm:spPr/>
      <dgm:t>
        <a:bodyPr/>
        <a:lstStyle/>
        <a:p>
          <a:r>
            <a:rPr lang="ru-RU" dirty="0"/>
            <a:t>Агроэкология и ландшафтный дизайн</a:t>
          </a:r>
        </a:p>
      </dgm:t>
    </dgm:pt>
    <dgm:pt modelId="{2BA08116-7A90-4F58-9C10-CC29D444136E}" type="parTrans" cxnId="{F2E9682B-F094-4FCA-86FA-B909CAC567E9}">
      <dgm:prSet/>
      <dgm:spPr/>
      <dgm:t>
        <a:bodyPr/>
        <a:lstStyle/>
        <a:p>
          <a:endParaRPr lang="ru-RU"/>
        </a:p>
      </dgm:t>
    </dgm:pt>
    <dgm:pt modelId="{A5685A28-A6F1-46C1-AE06-64916A4B6E4E}" type="sibTrans" cxnId="{F2E9682B-F094-4FCA-86FA-B909CAC567E9}">
      <dgm:prSet/>
      <dgm:spPr/>
      <dgm:t>
        <a:bodyPr/>
        <a:lstStyle/>
        <a:p>
          <a:endParaRPr lang="ru-RU"/>
        </a:p>
      </dgm:t>
    </dgm:pt>
    <dgm:pt modelId="{B1195358-9504-4C82-831F-8C38F8FD5B68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педагогов: 1</a:t>
          </a:r>
          <a:endParaRPr lang="ru-RU" dirty="0"/>
        </a:p>
      </dgm:t>
    </dgm:pt>
    <dgm:pt modelId="{02F3D1E6-B770-4076-BD58-3D3C2B671E42}" type="parTrans" cxnId="{9195C036-27A1-417E-A623-EA62E994139C}">
      <dgm:prSet/>
      <dgm:spPr/>
      <dgm:t>
        <a:bodyPr/>
        <a:lstStyle/>
        <a:p>
          <a:endParaRPr lang="ru-RU"/>
        </a:p>
      </dgm:t>
    </dgm:pt>
    <dgm:pt modelId="{76A69FE4-2917-4379-9DE0-A175710F535A}" type="sibTrans" cxnId="{9195C036-27A1-417E-A623-EA62E994139C}">
      <dgm:prSet/>
      <dgm:spPr/>
      <dgm:t>
        <a:bodyPr/>
        <a:lstStyle/>
        <a:p>
          <a:endParaRPr lang="ru-RU"/>
        </a:p>
      </dgm:t>
    </dgm:pt>
    <dgm:pt modelId="{32F6F7C7-EA3C-4AE9-9AC7-3CEBFEE4214E}">
      <dgm:prSet phldrT="[Текст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обучающихся: 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60 человек;</a:t>
          </a:r>
          <a:endParaRPr lang="ru-RU" dirty="0"/>
        </a:p>
      </dgm:t>
    </dgm:pt>
    <dgm:pt modelId="{554F07BD-6CEA-4223-8859-DC3F02D0A969}" type="parTrans" cxnId="{73440705-8DBF-4588-AB14-B877465AA0A9}">
      <dgm:prSet/>
      <dgm:spPr/>
      <dgm:t>
        <a:bodyPr/>
        <a:lstStyle/>
        <a:p>
          <a:endParaRPr lang="ru-RU"/>
        </a:p>
      </dgm:t>
    </dgm:pt>
    <dgm:pt modelId="{DD42249E-C42A-4D92-B56D-16659EDBD5FC}" type="sibTrans" cxnId="{73440705-8DBF-4588-AB14-B877465AA0A9}">
      <dgm:prSet/>
      <dgm:spPr/>
      <dgm:t>
        <a:bodyPr/>
        <a:lstStyle/>
        <a:p>
          <a:endParaRPr lang="ru-RU"/>
        </a:p>
      </dgm:t>
    </dgm:pt>
    <dgm:pt modelId="{C6CA3239-6E85-45C0-86FA-A080B742CA90}" type="pres">
      <dgm:prSet presAssocID="{CD46AE76-AB45-4151-A3F6-94D13883DE78}" presName="theList" presStyleCnt="0">
        <dgm:presLayoutVars>
          <dgm:dir/>
          <dgm:animLvl val="lvl"/>
          <dgm:resizeHandles val="exact"/>
        </dgm:presLayoutVars>
      </dgm:prSet>
      <dgm:spPr/>
    </dgm:pt>
    <dgm:pt modelId="{573966CF-5F4C-4C00-8EDB-C45B8A5052D3}" type="pres">
      <dgm:prSet presAssocID="{EF122851-BF7D-453E-83D7-3318116EAFF7}" presName="compNode" presStyleCnt="0"/>
      <dgm:spPr/>
    </dgm:pt>
    <dgm:pt modelId="{CAB75020-B844-4B96-962A-3E3249A1417F}" type="pres">
      <dgm:prSet presAssocID="{EF122851-BF7D-453E-83D7-3318116EAFF7}" presName="aNode" presStyleLbl="bgShp" presStyleIdx="0" presStyleCnt="1"/>
      <dgm:spPr/>
    </dgm:pt>
    <dgm:pt modelId="{BB60E8AB-9D81-4CC1-8EEB-F580996E285D}" type="pres">
      <dgm:prSet presAssocID="{EF122851-BF7D-453E-83D7-3318116EAFF7}" presName="textNode" presStyleLbl="bgShp" presStyleIdx="0" presStyleCnt="1"/>
      <dgm:spPr/>
    </dgm:pt>
    <dgm:pt modelId="{18283445-5616-4A50-86D1-15F85E787913}" type="pres">
      <dgm:prSet presAssocID="{EF122851-BF7D-453E-83D7-3318116EAFF7}" presName="compChildNode" presStyleCnt="0"/>
      <dgm:spPr/>
    </dgm:pt>
    <dgm:pt modelId="{EBC4F02F-8C82-4F66-9699-9996683F180A}" type="pres">
      <dgm:prSet presAssocID="{EF122851-BF7D-453E-83D7-3318116EAFF7}" presName="theInnerList" presStyleCnt="0"/>
      <dgm:spPr/>
    </dgm:pt>
    <dgm:pt modelId="{988208B2-8D2D-417E-AAD8-6A09E325EDDE}" type="pres">
      <dgm:prSet presAssocID="{888CB792-ED27-407D-AF71-8457F7FFBF9A}" presName="childNode" presStyleLbl="node1" presStyleIdx="0" presStyleCnt="3">
        <dgm:presLayoutVars>
          <dgm:bulletEnabled val="1"/>
        </dgm:presLayoutVars>
      </dgm:prSet>
      <dgm:spPr/>
    </dgm:pt>
    <dgm:pt modelId="{94F4C373-F8FE-4B06-8E91-C59281F2677C}" type="pres">
      <dgm:prSet presAssocID="{888CB792-ED27-407D-AF71-8457F7FFBF9A}" presName="aSpace2" presStyleCnt="0"/>
      <dgm:spPr/>
    </dgm:pt>
    <dgm:pt modelId="{5ECB4753-1D38-4346-A6DD-109C4FBB7729}" type="pres">
      <dgm:prSet presAssocID="{B1195358-9504-4C82-831F-8C38F8FD5B68}" presName="childNode" presStyleLbl="node1" presStyleIdx="1" presStyleCnt="3" custLinFactNeighborX="2631" custLinFactNeighborY="2343">
        <dgm:presLayoutVars>
          <dgm:bulletEnabled val="1"/>
        </dgm:presLayoutVars>
      </dgm:prSet>
      <dgm:spPr/>
    </dgm:pt>
    <dgm:pt modelId="{61BFDCE7-C570-4DE3-95B9-E565AC4F6A20}" type="pres">
      <dgm:prSet presAssocID="{B1195358-9504-4C82-831F-8C38F8FD5B68}" presName="aSpace2" presStyleCnt="0"/>
      <dgm:spPr/>
    </dgm:pt>
    <dgm:pt modelId="{B9761D2B-F62F-468A-9A82-2BBF99BDF88B}" type="pres">
      <dgm:prSet presAssocID="{32F6F7C7-EA3C-4AE9-9AC7-3CEBFEE4214E}" presName="childNode" presStyleLbl="node1" presStyleIdx="2" presStyleCnt="3" custLinFactNeighborX="2631" custLinFactNeighborY="2343">
        <dgm:presLayoutVars>
          <dgm:bulletEnabled val="1"/>
        </dgm:presLayoutVars>
      </dgm:prSet>
      <dgm:spPr/>
    </dgm:pt>
  </dgm:ptLst>
  <dgm:cxnLst>
    <dgm:cxn modelId="{73440705-8DBF-4588-AB14-B877465AA0A9}" srcId="{EF122851-BF7D-453E-83D7-3318116EAFF7}" destId="{32F6F7C7-EA3C-4AE9-9AC7-3CEBFEE4214E}" srcOrd="2" destOrd="0" parTransId="{554F07BD-6CEA-4223-8859-DC3F02D0A969}" sibTransId="{DD42249E-C42A-4D92-B56D-16659EDBD5FC}"/>
    <dgm:cxn modelId="{F2E9682B-F094-4FCA-86FA-B909CAC567E9}" srcId="{EF122851-BF7D-453E-83D7-3318116EAFF7}" destId="{888CB792-ED27-407D-AF71-8457F7FFBF9A}" srcOrd="0" destOrd="0" parTransId="{2BA08116-7A90-4F58-9C10-CC29D444136E}" sibTransId="{A5685A28-A6F1-46C1-AE06-64916A4B6E4E}"/>
    <dgm:cxn modelId="{9195C036-27A1-417E-A623-EA62E994139C}" srcId="{EF122851-BF7D-453E-83D7-3318116EAFF7}" destId="{B1195358-9504-4C82-831F-8C38F8FD5B68}" srcOrd="1" destOrd="0" parTransId="{02F3D1E6-B770-4076-BD58-3D3C2B671E42}" sibTransId="{76A69FE4-2917-4379-9DE0-A175710F535A}"/>
    <dgm:cxn modelId="{7F792C3F-1306-4FC9-98DB-C826EEB56FC9}" type="presOf" srcId="{EF122851-BF7D-453E-83D7-3318116EAFF7}" destId="{CAB75020-B844-4B96-962A-3E3249A1417F}" srcOrd="0" destOrd="0" presId="urn:microsoft.com/office/officeart/2005/8/layout/lProcess2#3"/>
    <dgm:cxn modelId="{47FEF358-422A-4181-B589-9D6C6053476F}" type="presOf" srcId="{888CB792-ED27-407D-AF71-8457F7FFBF9A}" destId="{988208B2-8D2D-417E-AAD8-6A09E325EDDE}" srcOrd="0" destOrd="0" presId="urn:microsoft.com/office/officeart/2005/8/layout/lProcess2#3"/>
    <dgm:cxn modelId="{C705F2AA-15F1-48E3-90FC-8A62C17F7C54}" srcId="{CD46AE76-AB45-4151-A3F6-94D13883DE78}" destId="{EF122851-BF7D-453E-83D7-3318116EAFF7}" srcOrd="0" destOrd="0" parTransId="{CDA1A385-4F8C-43D8-89D3-98AEC3CA1D4A}" sibTransId="{882622FF-7F8E-4E4F-AA26-E3D33A6F28DF}"/>
    <dgm:cxn modelId="{730044B4-1FEA-4872-A233-B25A88B55E09}" type="presOf" srcId="{32F6F7C7-EA3C-4AE9-9AC7-3CEBFEE4214E}" destId="{B9761D2B-F62F-468A-9A82-2BBF99BDF88B}" srcOrd="0" destOrd="0" presId="urn:microsoft.com/office/officeart/2005/8/layout/lProcess2#3"/>
    <dgm:cxn modelId="{F9E876D0-DF3A-47CF-9906-B6F05C123900}" type="presOf" srcId="{B1195358-9504-4C82-831F-8C38F8FD5B68}" destId="{5ECB4753-1D38-4346-A6DD-109C4FBB7729}" srcOrd="0" destOrd="0" presId="urn:microsoft.com/office/officeart/2005/8/layout/lProcess2#3"/>
    <dgm:cxn modelId="{76DA3BD9-EC24-4242-81EA-EE6B10412AD0}" type="presOf" srcId="{EF122851-BF7D-453E-83D7-3318116EAFF7}" destId="{BB60E8AB-9D81-4CC1-8EEB-F580996E285D}" srcOrd="1" destOrd="0" presId="urn:microsoft.com/office/officeart/2005/8/layout/lProcess2#3"/>
    <dgm:cxn modelId="{12E28CDB-3CDB-48FD-80BA-367A95BF1780}" type="presOf" srcId="{CD46AE76-AB45-4151-A3F6-94D13883DE78}" destId="{C6CA3239-6E85-45C0-86FA-A080B742CA90}" srcOrd="0" destOrd="0" presId="urn:microsoft.com/office/officeart/2005/8/layout/lProcess2#3"/>
    <dgm:cxn modelId="{89EACC4B-E0C8-48D1-BA20-A7EA24A0B966}" type="presParOf" srcId="{C6CA3239-6E85-45C0-86FA-A080B742CA90}" destId="{573966CF-5F4C-4C00-8EDB-C45B8A5052D3}" srcOrd="0" destOrd="0" presId="urn:microsoft.com/office/officeart/2005/8/layout/lProcess2#3"/>
    <dgm:cxn modelId="{A40D71E1-10DD-4578-A76B-477A071E69E9}" type="presParOf" srcId="{573966CF-5F4C-4C00-8EDB-C45B8A5052D3}" destId="{CAB75020-B844-4B96-962A-3E3249A1417F}" srcOrd="0" destOrd="0" presId="urn:microsoft.com/office/officeart/2005/8/layout/lProcess2#3"/>
    <dgm:cxn modelId="{CE031331-41BF-4A76-A293-7C4D82C3B06E}" type="presParOf" srcId="{573966CF-5F4C-4C00-8EDB-C45B8A5052D3}" destId="{BB60E8AB-9D81-4CC1-8EEB-F580996E285D}" srcOrd="1" destOrd="0" presId="urn:microsoft.com/office/officeart/2005/8/layout/lProcess2#3"/>
    <dgm:cxn modelId="{43447A06-A2E4-4C97-88D9-22968B1B7B09}" type="presParOf" srcId="{573966CF-5F4C-4C00-8EDB-C45B8A5052D3}" destId="{18283445-5616-4A50-86D1-15F85E787913}" srcOrd="2" destOrd="0" presId="urn:microsoft.com/office/officeart/2005/8/layout/lProcess2#3"/>
    <dgm:cxn modelId="{29483F09-3980-4FDF-B337-5D97164135FF}" type="presParOf" srcId="{18283445-5616-4A50-86D1-15F85E787913}" destId="{EBC4F02F-8C82-4F66-9699-9996683F180A}" srcOrd="0" destOrd="0" presId="urn:microsoft.com/office/officeart/2005/8/layout/lProcess2#3"/>
    <dgm:cxn modelId="{937E564B-D8E4-4FB6-9B1C-5658AA989F00}" type="presParOf" srcId="{EBC4F02F-8C82-4F66-9699-9996683F180A}" destId="{988208B2-8D2D-417E-AAD8-6A09E325EDDE}" srcOrd="0" destOrd="0" presId="urn:microsoft.com/office/officeart/2005/8/layout/lProcess2#3"/>
    <dgm:cxn modelId="{7459A0BA-CFBB-4594-B063-35C0A4B8AB7E}" type="presParOf" srcId="{EBC4F02F-8C82-4F66-9699-9996683F180A}" destId="{94F4C373-F8FE-4B06-8E91-C59281F2677C}" srcOrd="1" destOrd="0" presId="urn:microsoft.com/office/officeart/2005/8/layout/lProcess2#3"/>
    <dgm:cxn modelId="{44C5C531-17D8-439B-B289-32172F7D2ACE}" type="presParOf" srcId="{EBC4F02F-8C82-4F66-9699-9996683F180A}" destId="{5ECB4753-1D38-4346-A6DD-109C4FBB7729}" srcOrd="2" destOrd="0" presId="urn:microsoft.com/office/officeart/2005/8/layout/lProcess2#3"/>
    <dgm:cxn modelId="{F2E03600-7004-4101-AC06-C79CEEF88B79}" type="presParOf" srcId="{EBC4F02F-8C82-4F66-9699-9996683F180A}" destId="{61BFDCE7-C570-4DE3-95B9-E565AC4F6A20}" srcOrd="3" destOrd="0" presId="urn:microsoft.com/office/officeart/2005/8/layout/lProcess2#3"/>
    <dgm:cxn modelId="{18B1BFF6-14C9-4207-9888-4FF05C0921C3}" type="presParOf" srcId="{EBC4F02F-8C82-4F66-9699-9996683F180A}" destId="{B9761D2B-F62F-468A-9A82-2BBF99BDF88B}" srcOrd="4" destOrd="0" presId="urn:microsoft.com/office/officeart/2005/8/layout/lProcess2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AF0991-03A3-4FD3-B5F2-610D828BCA2C}">
      <dsp:nvSpPr>
        <dsp:cNvPr id="0" name=""/>
        <dsp:cNvSpPr/>
      </dsp:nvSpPr>
      <dsp:spPr bwMode="white">
        <a:xfrm>
          <a:off x="928" y="0"/>
          <a:ext cx="2412813" cy="450596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Спортивный туризм</a:t>
          </a:r>
        </a:p>
      </dsp:txBody>
      <dsp:txXfrm>
        <a:off x="928" y="0"/>
        <a:ext cx="2412813" cy="1351788"/>
      </dsp:txXfrm>
    </dsp:sp>
    <dsp:sp modelId="{73D26C68-E48F-432F-88CB-7E9BE43D183E}">
      <dsp:nvSpPr>
        <dsp:cNvPr id="0" name=""/>
        <dsp:cNvSpPr/>
      </dsp:nvSpPr>
      <dsp:spPr bwMode="white">
        <a:xfrm>
          <a:off x="242209" y="1352173"/>
          <a:ext cx="1930251" cy="8852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Горный туризм, Спортивный туризм, водный туризм, дистанция - пешеходная</a:t>
          </a:r>
        </a:p>
      </dsp:txBody>
      <dsp:txXfrm>
        <a:off x="268137" y="1378101"/>
        <a:ext cx="1878395" cy="833384"/>
      </dsp:txXfrm>
    </dsp:sp>
    <dsp:sp modelId="{23306106-3FF4-4C2F-8B1D-6397EA3D5BFB}">
      <dsp:nvSpPr>
        <dsp:cNvPr id="0" name=""/>
        <dsp:cNvSpPr/>
      </dsp:nvSpPr>
      <dsp:spPr bwMode="white">
        <a:xfrm>
          <a:off x="242209" y="2373604"/>
          <a:ext cx="1930251" cy="8852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педагогов: </a:t>
          </a:r>
        </a:p>
      </dsp:txBody>
      <dsp:txXfrm>
        <a:off x="268137" y="2399532"/>
        <a:ext cx="1878395" cy="833384"/>
      </dsp:txXfrm>
    </dsp:sp>
    <dsp:sp modelId="{47E63460-9D80-4B5D-A1F0-02F13DE0E33A}">
      <dsp:nvSpPr>
        <dsp:cNvPr id="0" name=""/>
        <dsp:cNvSpPr/>
      </dsp:nvSpPr>
      <dsp:spPr bwMode="white">
        <a:xfrm>
          <a:off x="242209" y="3395036"/>
          <a:ext cx="1930251" cy="8852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обучающихся: </a:t>
          </a:r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225 человек;</a:t>
          </a:r>
        </a:p>
      </dsp:txBody>
      <dsp:txXfrm>
        <a:off x="268137" y="3420964"/>
        <a:ext cx="1878395" cy="833384"/>
      </dsp:txXfrm>
    </dsp:sp>
    <dsp:sp modelId="{D9DA1B62-18EE-4304-9689-61EDCE1E1E9B}">
      <dsp:nvSpPr>
        <dsp:cNvPr id="0" name=""/>
        <dsp:cNvSpPr/>
      </dsp:nvSpPr>
      <dsp:spPr bwMode="white">
        <a:xfrm>
          <a:off x="2594703" y="0"/>
          <a:ext cx="2412813" cy="450596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Школа безопасности</a:t>
          </a:r>
        </a:p>
      </dsp:txBody>
      <dsp:txXfrm>
        <a:off x="2594703" y="0"/>
        <a:ext cx="2412813" cy="1351788"/>
      </dsp:txXfrm>
    </dsp:sp>
    <dsp:sp modelId="{97E7CB9A-D033-41BD-8D69-6C7372175A20}">
      <dsp:nvSpPr>
        <dsp:cNvPr id="0" name=""/>
        <dsp:cNvSpPr/>
      </dsp:nvSpPr>
      <dsp:spPr bwMode="white">
        <a:xfrm>
          <a:off x="2835984" y="1352173"/>
          <a:ext cx="1930251" cy="8852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Школа безопасности</a:t>
          </a:r>
        </a:p>
      </dsp:txBody>
      <dsp:txXfrm>
        <a:off x="2861912" y="1378101"/>
        <a:ext cx="1878395" cy="833384"/>
      </dsp:txXfrm>
    </dsp:sp>
    <dsp:sp modelId="{248F6C22-AC1B-4E35-98AE-AC0BD9B114EE}">
      <dsp:nvSpPr>
        <dsp:cNvPr id="0" name=""/>
        <dsp:cNvSpPr/>
      </dsp:nvSpPr>
      <dsp:spPr bwMode="white">
        <a:xfrm>
          <a:off x="2835984" y="2373604"/>
          <a:ext cx="1930251" cy="8852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педагогов: 1 </a:t>
          </a:r>
        </a:p>
      </dsp:txBody>
      <dsp:txXfrm>
        <a:off x="2861912" y="2399532"/>
        <a:ext cx="1878395" cy="833384"/>
      </dsp:txXfrm>
    </dsp:sp>
    <dsp:sp modelId="{C06A5584-D061-4E39-90A3-14474512CAEA}">
      <dsp:nvSpPr>
        <dsp:cNvPr id="0" name=""/>
        <dsp:cNvSpPr/>
      </dsp:nvSpPr>
      <dsp:spPr bwMode="white">
        <a:xfrm>
          <a:off x="2835984" y="3395036"/>
          <a:ext cx="1930251" cy="8852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обучающихся: 75 человек;</a:t>
          </a:r>
        </a:p>
      </dsp:txBody>
      <dsp:txXfrm>
        <a:off x="2861912" y="3420964"/>
        <a:ext cx="1878395" cy="833384"/>
      </dsp:txXfrm>
    </dsp:sp>
    <dsp:sp modelId="{247F33A2-8F0E-4804-9A14-EF984CB9834C}">
      <dsp:nvSpPr>
        <dsp:cNvPr id="0" name=""/>
        <dsp:cNvSpPr/>
      </dsp:nvSpPr>
      <dsp:spPr bwMode="white">
        <a:xfrm>
          <a:off x="5188478" y="0"/>
          <a:ext cx="2412813" cy="450596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Комплексные образовательные программы</a:t>
          </a:r>
        </a:p>
      </dsp:txBody>
      <dsp:txXfrm>
        <a:off x="5188478" y="0"/>
        <a:ext cx="2412813" cy="1351788"/>
      </dsp:txXfrm>
    </dsp:sp>
    <dsp:sp modelId="{16F2286B-0CBB-4ABA-81EF-19774F6645AD}">
      <dsp:nvSpPr>
        <dsp:cNvPr id="0" name=""/>
        <dsp:cNvSpPr/>
      </dsp:nvSpPr>
      <dsp:spPr bwMode="white">
        <a:xfrm>
          <a:off x="5429759" y="1352173"/>
          <a:ext cx="1930251" cy="8852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Начальная туристская подготовка, школьное лесничество</a:t>
          </a:r>
        </a:p>
      </dsp:txBody>
      <dsp:txXfrm>
        <a:off x="5455687" y="1378101"/>
        <a:ext cx="1878395" cy="833384"/>
      </dsp:txXfrm>
    </dsp:sp>
    <dsp:sp modelId="{DFDCC29C-6167-4D4D-B5CD-B90DFF536A06}">
      <dsp:nvSpPr>
        <dsp:cNvPr id="0" name=""/>
        <dsp:cNvSpPr/>
      </dsp:nvSpPr>
      <dsp:spPr bwMode="white">
        <a:xfrm>
          <a:off x="5429759" y="2373604"/>
          <a:ext cx="1930251" cy="8852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педагогов: 6</a:t>
          </a:r>
        </a:p>
      </dsp:txBody>
      <dsp:txXfrm>
        <a:off x="5455687" y="2399532"/>
        <a:ext cx="1878395" cy="833384"/>
      </dsp:txXfrm>
    </dsp:sp>
    <dsp:sp modelId="{E62A12D7-D04A-460C-BFEE-94DE4081DEDA}">
      <dsp:nvSpPr>
        <dsp:cNvPr id="0" name=""/>
        <dsp:cNvSpPr/>
      </dsp:nvSpPr>
      <dsp:spPr bwMode="white">
        <a:xfrm>
          <a:off x="5429759" y="3395036"/>
          <a:ext cx="1930251" cy="8852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Количество обучающихся: 288 человек.</a:t>
          </a:r>
        </a:p>
      </dsp:txBody>
      <dsp:txXfrm>
        <a:off x="5455687" y="3420964"/>
        <a:ext cx="1878395" cy="8333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AF0991-03A3-4FD3-B5F2-610D828BCA2C}">
      <dsp:nvSpPr>
        <dsp:cNvPr id="0" name=""/>
        <dsp:cNvSpPr/>
      </dsp:nvSpPr>
      <dsp:spPr bwMode="white">
        <a:xfrm>
          <a:off x="0" y="0"/>
          <a:ext cx="3653938" cy="45624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Швейное дело</a:t>
          </a:r>
        </a:p>
      </dsp:txBody>
      <dsp:txXfrm>
        <a:off x="0" y="0"/>
        <a:ext cx="3653938" cy="1368742"/>
      </dsp:txXfrm>
    </dsp:sp>
    <dsp:sp modelId="{73D26C68-E48F-432F-88CB-7E9BE43D183E}">
      <dsp:nvSpPr>
        <dsp:cNvPr id="0" name=""/>
        <dsp:cNvSpPr/>
      </dsp:nvSpPr>
      <dsp:spPr bwMode="white">
        <a:xfrm>
          <a:off x="369192" y="1369132"/>
          <a:ext cx="2923151" cy="8963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Швейное дело</a:t>
          </a:r>
        </a:p>
      </dsp:txBody>
      <dsp:txXfrm>
        <a:off x="395445" y="1395385"/>
        <a:ext cx="2870645" cy="843837"/>
      </dsp:txXfrm>
    </dsp:sp>
    <dsp:sp modelId="{23306106-3FF4-4C2F-8B1D-6397EA3D5BFB}">
      <dsp:nvSpPr>
        <dsp:cNvPr id="0" name=""/>
        <dsp:cNvSpPr/>
      </dsp:nvSpPr>
      <dsp:spPr bwMode="white">
        <a:xfrm>
          <a:off x="369192" y="2403375"/>
          <a:ext cx="2923151" cy="8963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педагогов: 1</a:t>
          </a:r>
        </a:p>
      </dsp:txBody>
      <dsp:txXfrm>
        <a:off x="395445" y="2429628"/>
        <a:ext cx="2870645" cy="843837"/>
      </dsp:txXfrm>
    </dsp:sp>
    <dsp:sp modelId="{47E63460-9D80-4B5D-A1F0-02F13DE0E33A}">
      <dsp:nvSpPr>
        <dsp:cNvPr id="0" name=""/>
        <dsp:cNvSpPr/>
      </dsp:nvSpPr>
      <dsp:spPr bwMode="white">
        <a:xfrm>
          <a:off x="369192" y="3437617"/>
          <a:ext cx="2923151" cy="8963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обучающихся: </a:t>
          </a:r>
        </a:p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50 человек;</a:t>
          </a:r>
        </a:p>
      </dsp:txBody>
      <dsp:txXfrm>
        <a:off x="395445" y="3463870"/>
        <a:ext cx="2870645" cy="843837"/>
      </dsp:txXfrm>
    </dsp:sp>
    <dsp:sp modelId="{D9DA1B62-18EE-4304-9689-61EDCE1E1E9B}">
      <dsp:nvSpPr>
        <dsp:cNvPr id="0" name=""/>
        <dsp:cNvSpPr/>
      </dsp:nvSpPr>
      <dsp:spPr bwMode="white">
        <a:xfrm>
          <a:off x="3931782" y="0"/>
          <a:ext cx="3653938" cy="45624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Музыкальное объединение</a:t>
          </a:r>
        </a:p>
      </dsp:txBody>
      <dsp:txXfrm>
        <a:off x="3931782" y="0"/>
        <a:ext cx="3653938" cy="1368742"/>
      </dsp:txXfrm>
    </dsp:sp>
    <dsp:sp modelId="{97E7CB9A-D033-41BD-8D69-6C7372175A20}">
      <dsp:nvSpPr>
        <dsp:cNvPr id="0" name=""/>
        <dsp:cNvSpPr/>
      </dsp:nvSpPr>
      <dsp:spPr bwMode="white">
        <a:xfrm>
          <a:off x="4297176" y="1369132"/>
          <a:ext cx="2923151" cy="8963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Ансамбль, гитарная подготовка, Вокал</a:t>
          </a:r>
        </a:p>
      </dsp:txBody>
      <dsp:txXfrm>
        <a:off x="4323429" y="1395385"/>
        <a:ext cx="2870645" cy="843837"/>
      </dsp:txXfrm>
    </dsp:sp>
    <dsp:sp modelId="{248F6C22-AC1B-4E35-98AE-AC0BD9B114EE}">
      <dsp:nvSpPr>
        <dsp:cNvPr id="0" name=""/>
        <dsp:cNvSpPr/>
      </dsp:nvSpPr>
      <dsp:spPr bwMode="white">
        <a:xfrm>
          <a:off x="4297176" y="2403375"/>
          <a:ext cx="2923151" cy="8963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педагогов: 1 </a:t>
          </a:r>
        </a:p>
      </dsp:txBody>
      <dsp:txXfrm>
        <a:off x="4323429" y="2429628"/>
        <a:ext cx="2870645" cy="843837"/>
      </dsp:txXfrm>
    </dsp:sp>
    <dsp:sp modelId="{C06A5584-D061-4E39-90A3-14474512CAEA}">
      <dsp:nvSpPr>
        <dsp:cNvPr id="0" name=""/>
        <dsp:cNvSpPr/>
      </dsp:nvSpPr>
      <dsp:spPr bwMode="white">
        <a:xfrm>
          <a:off x="4297176" y="3437617"/>
          <a:ext cx="2923151" cy="8963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обучающихся: 45 человек;</a:t>
          </a:r>
        </a:p>
      </dsp:txBody>
      <dsp:txXfrm>
        <a:off x="4323429" y="3463870"/>
        <a:ext cx="2870645" cy="8438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B75020-B844-4B96-962A-3E3249A1417F}">
      <dsp:nvSpPr>
        <dsp:cNvPr id="0" name=""/>
        <dsp:cNvSpPr/>
      </dsp:nvSpPr>
      <dsp:spPr bwMode="white">
        <a:xfrm>
          <a:off x="0" y="0"/>
          <a:ext cx="5621020" cy="45904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300" kern="1200" dirty="0"/>
            <a:t>Агроэкология</a:t>
          </a:r>
        </a:p>
      </dsp:txBody>
      <dsp:txXfrm>
        <a:off x="0" y="0"/>
        <a:ext cx="5621020" cy="1377124"/>
      </dsp:txXfrm>
    </dsp:sp>
    <dsp:sp modelId="{988208B2-8D2D-417E-AAD8-6A09E325EDDE}">
      <dsp:nvSpPr>
        <dsp:cNvPr id="0" name=""/>
        <dsp:cNvSpPr/>
      </dsp:nvSpPr>
      <dsp:spPr bwMode="white">
        <a:xfrm>
          <a:off x="562101" y="1377516"/>
          <a:ext cx="4496816" cy="9018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Агроэкология и ландшафтный дизайн</a:t>
          </a:r>
        </a:p>
      </dsp:txBody>
      <dsp:txXfrm>
        <a:off x="588515" y="1403930"/>
        <a:ext cx="4443988" cy="849004"/>
      </dsp:txXfrm>
    </dsp:sp>
    <dsp:sp modelId="{5ECB4753-1D38-4346-A6DD-109C4FBB7729}">
      <dsp:nvSpPr>
        <dsp:cNvPr id="0" name=""/>
        <dsp:cNvSpPr/>
      </dsp:nvSpPr>
      <dsp:spPr bwMode="white">
        <a:xfrm>
          <a:off x="680413" y="2421343"/>
          <a:ext cx="4496816" cy="9018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педагогов: 1</a:t>
          </a:r>
          <a:endParaRPr lang="ru-RU" sz="2100" kern="1200" dirty="0"/>
        </a:p>
      </dsp:txBody>
      <dsp:txXfrm>
        <a:off x="706827" y="2447757"/>
        <a:ext cx="4443988" cy="849004"/>
      </dsp:txXfrm>
    </dsp:sp>
    <dsp:sp modelId="{B9761D2B-F62F-468A-9A82-2BBF99BDF88B}">
      <dsp:nvSpPr>
        <dsp:cNvPr id="0" name=""/>
        <dsp:cNvSpPr/>
      </dsp:nvSpPr>
      <dsp:spPr bwMode="white">
        <a:xfrm>
          <a:off x="680413" y="3461920"/>
          <a:ext cx="4496816" cy="9018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обучающихся: </a:t>
          </a:r>
        </a:p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60 человек;</a:t>
          </a:r>
          <a:endParaRPr lang="ru-RU" sz="2100" kern="1200" dirty="0"/>
        </a:p>
      </dsp:txBody>
      <dsp:txXfrm>
        <a:off x="706827" y="3488334"/>
        <a:ext cx="4443988" cy="8490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#1">
  <dgm:title val=""/>
  <dgm:desc val=""/>
  <dgm:catLst>
    <dgm:cat type="list" pri="10000"/>
    <dgm:cat type="relationship" pri="13000"/>
  </dgm:catLst>
  <dgm:sampData>
    <dgm:dataModel>
      <dgm:ptLst>
        <dgm:pt modelId="0" type="doc">
          <dgm:prSet qsTypeId="urn:microsoft.com/office/officeart/2005/8/quickstyle/simple5"/>
        </dgm:pt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  <dgm:cxn modelId="6" srcId="0" destId="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#2">
  <dgm:title val=""/>
  <dgm:desc val=""/>
  <dgm:catLst>
    <dgm:cat type="list" pri="10000"/>
    <dgm:cat type="relationship" pri="13000"/>
  </dgm:catLst>
  <dgm:sampData>
    <dgm:dataModel>
      <dgm:ptLst>
        <dgm:pt modelId="0" type="doc">
          <dgm:prSet qsTypeId="urn:microsoft.com/office/officeart/2005/8/quickstyle/simple5"/>
        </dgm:pt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  <dgm:cxn modelId="6" srcId="0" destId="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#3">
  <dgm:title val=""/>
  <dgm:desc val=""/>
  <dgm:catLst>
    <dgm:cat type="list" pri="10000"/>
    <dgm:cat type="relationship" pri="13000"/>
  </dgm:catLst>
  <dgm:sampData>
    <dgm:dataModel>
      <dgm:ptLst>
        <dgm:pt modelId="0" type="doc">
          <dgm:prSet qsTypeId="urn:microsoft.com/office/officeart/2005/8/quickstyle/simple5"/>
        </dgm:pt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  <dgm:cxn modelId="6" srcId="0" destId="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2E322-B406-4F38-82FE-E0627A8E7AA6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3EA0B8-61D5-4E88-BC65-EBC5EE48710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EA0B8-61D5-4E88-BC65-EBC5EE487104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132856"/>
            <a:ext cx="3933056" cy="39330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692696"/>
            <a:ext cx="7772400" cy="1470025"/>
          </a:xfrm>
        </p:spPr>
        <p:txBody>
          <a:bodyPr>
            <a:normAutofit/>
          </a:bodyPr>
          <a:lstStyle/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образовательной деятельности «МАОУ ДО «ШТЭО» </a:t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2023-2024 года»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24" y="6165304"/>
            <a:ext cx="322834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Северобайкальск, 2024 год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коллектив штэ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740" y="1075690"/>
            <a:ext cx="6541770" cy="3679825"/>
          </a:xfrm>
          <a:prstGeom prst="rect">
            <a:avLst/>
          </a:prstGeom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116205"/>
            <a:ext cx="6972300" cy="922655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состав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7990" y="4792980"/>
            <a:ext cx="3456940" cy="1962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педагогов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14 человек;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туристско-краеведческому направлению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11 педагогов;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художественному направлению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 педагога;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Естественно-научному направлению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 педагог.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780155" y="4940935"/>
          <a:ext cx="5299075" cy="1883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10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1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3730"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 МАУО ДО «ШТЭО»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Аттестация на соответствие (имеют)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Высшая категория (имеют)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квалификации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 - сентябрь 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5B963A-D013-0DF1-6C93-4CFFD311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Методическая работа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D143B8-4822-18B8-F254-A66EB07CF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/>
              <a:t>Проведение педсоветов:</a:t>
            </a:r>
          </a:p>
          <a:p>
            <a:r>
              <a:rPr lang="ru-RU" dirty="0"/>
              <a:t>Обсуждение вопросов доработки общеразвивающих программ дополнительного образования в конце учебного года;</a:t>
            </a:r>
          </a:p>
          <a:p>
            <a:r>
              <a:rPr lang="ru-RU" dirty="0"/>
              <a:t>Подготовка и проведение культурно-массовых мероприятий для обучающихся</a:t>
            </a:r>
          </a:p>
          <a:p>
            <a:r>
              <a:rPr lang="ru-RU" dirty="0"/>
              <a:t>Итоги учебного года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0162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48414F-946C-0F88-F1E2-15BD0514A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с родителями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4ECF5B-C342-34E4-A59D-757E1CF04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Родительские собрания</a:t>
            </a:r>
          </a:p>
          <a:p>
            <a:r>
              <a:rPr lang="ru-RU" dirty="0"/>
              <a:t>Совместные походы </a:t>
            </a:r>
          </a:p>
          <a:p>
            <a:r>
              <a:rPr lang="ru-RU" dirty="0"/>
              <a:t>Общение в социальных сетях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1243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766922"/>
            <a:ext cx="4095115" cy="1143000"/>
          </a:xfrm>
        </p:spPr>
        <p:txBody>
          <a:bodyPr>
            <a:normAutofit/>
          </a:bodyPr>
          <a:lstStyle/>
          <a:p>
            <a:r>
              <a:rPr lang="ru-RU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с участием родителей</a:t>
            </a:r>
          </a:p>
        </p:txBody>
      </p:sp>
      <p:pic>
        <p:nvPicPr>
          <p:cNvPr id="4" name="Замещающее содержимое 3" descr="VnGSpOdhtIc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7360" y="620395"/>
            <a:ext cx="3875405" cy="5815330"/>
          </a:xfrm>
          <a:prstGeom prst="rect">
            <a:avLst/>
          </a:prstGeom>
        </p:spPr>
      </p:pic>
      <p:sp>
        <p:nvSpPr>
          <p:cNvPr id="8" name="Замещающее содержимое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283710" y="1700530"/>
            <a:ext cx="4769485" cy="1435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Изображение 8" descr="родителт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484" y="2119313"/>
            <a:ext cx="4273550" cy="320611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AC71BC-96F6-5178-352A-8BE36BF1A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с кадрами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95F699-96E9-D3EE-79C7-096ABA6A7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Размещение вакансий на сайте –Работа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412881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Материально-техническое оснащение</a:t>
            </a:r>
          </a:p>
        </p:txBody>
      </p:sp>
      <p:sp>
        <p:nvSpPr>
          <p:cNvPr id="4" name="Заголовок 1"/>
          <p:cNvSpPr txBox="1"/>
          <p:nvPr/>
        </p:nvSpPr>
        <p:spPr>
          <a:xfrm>
            <a:off x="2915285" y="1196340"/>
            <a:ext cx="619823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Туристская база «Эхо»</a:t>
            </a:r>
          </a:p>
        </p:txBody>
      </p:sp>
      <p:pic>
        <p:nvPicPr>
          <p:cNvPr id="2050" name="Picture 2" descr="https://sun9-53.userapi.com/impf/c850332/v850332380/7976/_R60d_UfP6g.jpg?size=1632x918&amp;quality=96&amp;sign=829f7d797683781008da6d220e2c4f39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018" y="1052974"/>
            <a:ext cx="2944327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https://sun9-58.userapi.com/impf/c830708/v830708380/16d68e/0CzsHEKffC4.jpg?size=1632x918&amp;quality=96&amp;sign=710825556506803a82a7a6f6b222c02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499" y="2411606"/>
            <a:ext cx="5632626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Изображение 2" descr="эхо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70" y="3213100"/>
            <a:ext cx="2228215" cy="29711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Горнолыжная база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«Большая медведица»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1412875"/>
            <a:ext cx="3696970" cy="2772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902" y="1417980"/>
            <a:ext cx="1977684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710" y="4149090"/>
            <a:ext cx="3510915" cy="2633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74" y="4509249"/>
            <a:ext cx="1599642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Дистанция – пешеходная,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скалодром «Высота»</a:t>
            </a:r>
          </a:p>
        </p:txBody>
      </p:sp>
      <p:pic>
        <p:nvPicPr>
          <p:cNvPr id="32770" name="Picture 2" descr="https://sun9-31.userapi.com/impg/so56CUmoR_WKse5oNqGDsom2v6Q0YWKcJdTbGA/kdgewecTMZw.jpg?size=1600x1200&amp;quality=95&amp;sign=ce9279e01f90d90adcae04f57bbfbc99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348880"/>
            <a:ext cx="4128459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2" name="Picture 4" descr="https://sun9-15.userapi.com/impg/PU93T6h9F_knru4zXOM2O8Ax0BRAgBSrWqP8VA/jXDtOipDKrY.jpg?size=827x552&amp;quality=96&amp;sign=360d8f8ac9cb06dca36e40093cb573d7&amp;type=album"/>
          <p:cNvPicPr>
            <a:picLocks noChangeAspect="1" noChangeArrowheads="1"/>
          </p:cNvPicPr>
          <p:nvPr/>
        </p:nvPicPr>
        <p:blipFill>
          <a:blip r:embed="rId3" cstate="print"/>
          <a:srcRect l="51524"/>
          <a:stretch>
            <a:fillRect/>
          </a:stretch>
        </p:blipFill>
        <p:spPr bwMode="auto">
          <a:xfrm>
            <a:off x="5292080" y="1844824"/>
            <a:ext cx="2980895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Яхт- клуб «Белый Парус»</a:t>
            </a:r>
          </a:p>
        </p:txBody>
      </p:sp>
      <p:pic>
        <p:nvPicPr>
          <p:cNvPr id="4" name="Замещающее содержимое 3" descr="парус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750" y="1268730"/>
            <a:ext cx="2545715" cy="4526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Изображение 4" descr="парус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980" y="1340485"/>
            <a:ext cx="2398395" cy="42602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Текстовое поле 5"/>
          <p:cNvSpPr txBox="1"/>
          <p:nvPr/>
        </p:nvSpPr>
        <p:spPr>
          <a:xfrm>
            <a:off x="3203575" y="1340485"/>
            <a:ext cx="3048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13 штук швертботов класса Луч;</a:t>
            </a:r>
          </a:p>
          <a:p>
            <a:pPr algn="ctr"/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8 штук швертботов класса Оптимист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458BBD-4373-11ED-12E1-A63E986B8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1B2BC7-913A-5667-31C0-2969DF5ECA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600201"/>
            <a:ext cx="3703335" cy="23840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513FF82A-4C27-DD6D-0953-7624D3972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178696" cy="23840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A699081-9BC5-AE41-2EEC-480D530EE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62194"/>
            <a:ext cx="3419872" cy="2564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1443A9A-977C-D744-0854-71DAE4A4AE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808" y="4162194"/>
            <a:ext cx="3419872" cy="2564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3172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Туристско-краеведческое направление, 588 человек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ОП ДО - 80 %  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1115695" y="2019300"/>
          <a:ext cx="7602220" cy="4505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8A7056-58F8-DDCC-CEE9-F1C8D3408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8FE4C77-7A55-6604-37BF-01B899C69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3747480" cy="28012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907BC4-172F-C75A-217A-475D20CE01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322" y="3631673"/>
            <a:ext cx="3956222" cy="2957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7658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18DA3B-A4EB-7942-3519-1E5CE458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450"/>
            <a:ext cx="8229600" cy="1143000"/>
          </a:xfrm>
        </p:spPr>
        <p:txBody>
          <a:bodyPr/>
          <a:lstStyle/>
          <a:p>
            <a:r>
              <a:rPr lang="ru-RU" dirty="0"/>
              <a:t>Безопасность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45938C3-A36F-9AFC-E23F-AAD92A22B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57105"/>
            <a:ext cx="1872208" cy="2637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0BAC81-2738-B39D-2A34-9B3F53032C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911" y="1157106"/>
            <a:ext cx="1884040" cy="2637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CAF7D6-038A-7ACE-B6DA-2135DF2E45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874" y="1184450"/>
            <a:ext cx="1888308" cy="2637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7B5A60-7AA8-080F-462D-19E054AD88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3" t="2888"/>
          <a:stretch/>
        </p:blipFill>
        <p:spPr>
          <a:xfrm>
            <a:off x="3424911" y="4119993"/>
            <a:ext cx="1884039" cy="26965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6910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 направление, </a:t>
            </a:r>
            <a:br>
              <a:rPr lang="ru-RU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 человек</a:t>
            </a:r>
            <a:br>
              <a:rPr lang="ru-RU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ОП ДО - 50 %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971550" y="1700530"/>
          <a:ext cx="7589520" cy="4562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895" y="54832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Естественно-научное направление, 60 человек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ОП ДО - 98 %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1524000" y="2078990"/>
          <a:ext cx="5621020" cy="4590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315" y="188595"/>
            <a:ext cx="3734435" cy="1143000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</a:t>
            </a:r>
          </a:p>
        </p:txBody>
      </p:sp>
      <p:pic>
        <p:nvPicPr>
          <p:cNvPr id="4" name="Изображение 3" descr="vHypBLN0lo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720" y="2191865"/>
            <a:ext cx="2684145" cy="17902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Текстовое поле 4"/>
          <p:cNvSpPr txBox="1"/>
          <p:nvPr/>
        </p:nvSpPr>
        <p:spPr>
          <a:xfrm>
            <a:off x="3203575" y="742950"/>
            <a:ext cx="2834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Граппу «Шпульки»</a:t>
            </a:r>
          </a:p>
          <a:p>
            <a:pPr algn="ctr"/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 Всероссийском конкурсе «Я могу»,</a:t>
            </a:r>
          </a:p>
          <a:p>
            <a:pPr algn="ctr"/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 2023</a:t>
            </a:r>
          </a:p>
        </p:txBody>
      </p:sp>
      <p:pic>
        <p:nvPicPr>
          <p:cNvPr id="7" name="Изображение 6" descr="регата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6495" y="4293096"/>
            <a:ext cx="4662170" cy="21532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Текстовое поле 16"/>
          <p:cNvSpPr txBox="1"/>
          <p:nvPr/>
        </p:nvSpPr>
        <p:spPr>
          <a:xfrm>
            <a:off x="971550" y="5949315"/>
            <a:ext cx="3048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август, 2023 детская парусная регата</a:t>
            </a:r>
          </a:p>
        </p:txBody>
      </p:sp>
      <p:pic>
        <p:nvPicPr>
          <p:cNvPr id="18" name="Изображение 17" descr="дп ДФО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935" y="260350"/>
            <a:ext cx="2884170" cy="2163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Текстовое поле 18"/>
          <p:cNvSpPr txBox="1"/>
          <p:nvPr/>
        </p:nvSpPr>
        <p:spPr>
          <a:xfrm>
            <a:off x="5868035" y="2414270"/>
            <a:ext cx="3048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Дистанция пешеходная</a:t>
            </a:r>
          </a:p>
          <a:p>
            <a:pPr algn="ctr"/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ДФО участие,</a:t>
            </a:r>
          </a:p>
          <a:p>
            <a:pPr algn="ctr"/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 2024 </a:t>
            </a:r>
          </a:p>
        </p:txBody>
      </p:sp>
      <p:pic>
        <p:nvPicPr>
          <p:cNvPr id="20" name="Изображение 19" descr="тайшет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990" y="1521460"/>
            <a:ext cx="2932430" cy="2199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Текстовое поле 20"/>
          <p:cNvSpPr txBox="1"/>
          <p:nvPr/>
        </p:nvSpPr>
        <p:spPr>
          <a:xfrm>
            <a:off x="179705" y="3789045"/>
            <a:ext cx="3048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г. Тайшет</a:t>
            </a:r>
          </a:p>
          <a:p>
            <a:pPr algn="ctr"/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Сборная ШТЭО,</a:t>
            </a:r>
          </a:p>
          <a:p>
            <a:pPr algn="ctr"/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май 2023</a:t>
            </a:r>
          </a:p>
          <a:p>
            <a:pPr algn="ctr"/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призовые в личном зачете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72AE8A-CE70-6CFE-3042-B588D745F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Кубок Новосибирской области «Памяти Ю.И. Ромашова»  по спортивному туризму на пешеходных дистанциях.</a:t>
            </a:r>
            <a:br>
              <a:rPr lang="ru-RU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</a:br>
            <a:r>
              <a:rPr lang="ru-RU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Октябрь 2023г. Призовые места в личном зачете, в связке. </a:t>
            </a:r>
            <a:endParaRPr lang="ru-RU" sz="20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C7B46D2-62EB-0E72-690D-737DA23A1C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40768"/>
            <a:ext cx="3642156" cy="2733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0FCCB2-2636-D167-8877-A9BB7FE628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711597"/>
            <a:ext cx="3826627" cy="28717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9337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3F19E3-E756-6D4C-C561-EC9D2A7B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пгт Нижнеангарск. Май 2024г.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Районные соревнования по скалолазанию на искусственном рельефе.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Призовые места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E12F44-F295-30F9-2ED9-36743F106D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238187" cy="3178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7349E6-0054-FF65-237A-346950C045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73084"/>
            <a:ext cx="4238185" cy="3178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3467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9682BF-E0A3-55F7-13EF-3E3A39E1C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Тункинский район, с.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Шимки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Июнь, 2024г.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«Эдельвейс» приняла участие в Республиканском туристско-краеведческом слете среди обучающихся «Саянский Ирбис»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заняли 2 место в общем зачёте.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8078EF-951C-62BF-193A-27EBF0B4C6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78" y="1683145"/>
            <a:ext cx="3871827" cy="21779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5EBD29-3D26-C280-5595-D98FA5E262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156099"/>
            <a:ext cx="1815666" cy="2420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F33173-BB5F-AA42-6575-BB668DC220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51" y="4214093"/>
            <a:ext cx="3871827" cy="21779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C0E382EC-5664-783F-8198-1139BAF82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19" y="1600200"/>
            <a:ext cx="4030481" cy="22608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9393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753A32-35E2-AF11-64D3-D9E75789A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Сетевое взаимодействие со школами: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МАОУ «СОШ» №11, МАОУ Гимназия №5,  МАОУ Лицей №6, МАОУ СОШ №1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556788D-E671-E6E7-960E-8089170DCE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01" y="1554644"/>
            <a:ext cx="3335421" cy="23840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AEEADF-8E26-E020-BF63-25F412C13B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34" y="4022096"/>
            <a:ext cx="3432523" cy="2574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10C655-7B8D-24C5-0496-9323910608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127" y="1517566"/>
            <a:ext cx="3277571" cy="24581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3EB1902-417F-57A2-B09D-0F6D6EDFAA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743" y="4173126"/>
            <a:ext cx="3241956" cy="2423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24833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17*140"/>
  <p:tag name="TABLE_ENDDRAG_RECT" val="297*385*417*14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2101</TotalTime>
  <Words>466</Words>
  <Application>Microsoft Office PowerPoint</Application>
  <PresentationFormat>Экран (4:3)</PresentationFormat>
  <Paragraphs>83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Тема Office</vt:lpstr>
      <vt:lpstr>Отчет об образовательной деятельности «МАОУ ДО «ШТЭО»  за 2023-2024 года»</vt:lpstr>
      <vt:lpstr>Туристско-краеведческое направление, 588 человек Выполнение ОП ДО - 80 %  </vt:lpstr>
      <vt:lpstr>Художественное направление,  95 человек Выполнение ОП ДО - 50 %</vt:lpstr>
      <vt:lpstr>Естественно-научное направление, 60 человек Выполнение ОП ДО - 98 %</vt:lpstr>
      <vt:lpstr>Достижения</vt:lpstr>
      <vt:lpstr>Кубок Новосибирской области «Памяти Ю.И. Ромашова»  по спортивному туризму на пешеходных дистанциях. Октябрь 2023г. Призовые места в личном зачете, в связке. </vt:lpstr>
      <vt:lpstr>пгт Нижнеангарск. Май 2024г. Районные соревнования по скалолазанию на искусственном рельефе. Призовые места</vt:lpstr>
      <vt:lpstr>Тункинский район, с. Шимки. Июнь, 2024г. Группа «Эдельвейс» приняла участие в Республиканском туристско-краеведческом слете среди обучающихся «Саянский Ирбис» - заняли 2 место в общем зачёте.</vt:lpstr>
      <vt:lpstr>Сетевое взаимодействие со школами:  МАОУ «СОШ» №11, МАОУ Гимназия №5,  МАОУ Лицей №6, МАОУ СОШ №1</vt:lpstr>
      <vt:lpstr>Педагогический состав</vt:lpstr>
      <vt:lpstr>Методическая работа</vt:lpstr>
      <vt:lpstr>Работа с родителями</vt:lpstr>
      <vt:lpstr>Мероприятия с участием родителей</vt:lpstr>
      <vt:lpstr>Работа с кадрами</vt:lpstr>
      <vt:lpstr>Материально-техническое оснащение</vt:lpstr>
      <vt:lpstr>Горнолыжная база  «Большая медведица»</vt:lpstr>
      <vt:lpstr>Дистанция – пешеходная,  скалодром «Высота»</vt:lpstr>
      <vt:lpstr>Яхт- клуб «Белый Парус»</vt:lpstr>
      <vt:lpstr>Презентация PowerPoint</vt:lpstr>
      <vt:lpstr>Презентация PowerPoint</vt:lpstr>
      <vt:lpstr>Безопасность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ходе реализации перспективного плана развития «МАОУ ДО «ШТЭО»  на 2022-2023 года»</dc:title>
  <dc:creator>Admin</dc:creator>
  <cp:lastModifiedBy>Пользователь</cp:lastModifiedBy>
  <cp:revision>68</cp:revision>
  <dcterms:created xsi:type="dcterms:W3CDTF">2023-04-20T03:24:00Z</dcterms:created>
  <dcterms:modified xsi:type="dcterms:W3CDTF">2024-06-20T08:34:49Z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C23BF3821DC74E3CABE91AF2216BD533_12</vt:lpwstr>
  </property>
  <property fmtid="{D5CDD505-2E9C-101B-9397-08002B2CF9AE}" pid="3" name="KSOProductBuildVer">
    <vt:lpwstr>1049-12.2.0.17119</vt:lpwstr>
  </property>
</Properties>
</file>